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7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New%20Stuff\W_Fracture\3D\inertior%20crackl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w%20Stuff\W_Fracture\3D\exterior%20crack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New%20Stuff\W_Fracture\3D\exterior%20crack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creepsum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creepsum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artin\Projects\Creep\creepsum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artin\Projects\Creep\creepsu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51324215176627"/>
          <c:y val="4.2598829927706444E-2"/>
          <c:w val="0.7579687321693499"/>
          <c:h val="0.77737740593045668"/>
        </c:manualLayout>
      </c:layout>
      <c:scatterChart>
        <c:scatterStyle val="smoothMarker"/>
        <c:ser>
          <c:idx val="0"/>
          <c:order val="0"/>
          <c:tx>
            <c:v>c/a=2</c:v>
          </c:tx>
          <c:xVal>
            <c:numRef>
              <c:f>Sheet1!$A$2:$A$7</c:f>
              <c:numCache>
                <c:formatCode>General</c:formatCode>
                <c:ptCount val="6"/>
                <c:pt idx="0">
                  <c:v>5.0000000000000093E-2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3.8</c:v>
                </c:pt>
                <c:pt idx="1">
                  <c:v>5.4</c:v>
                </c:pt>
                <c:pt idx="2">
                  <c:v>7.5</c:v>
                </c:pt>
                <c:pt idx="3">
                  <c:v>9.1</c:v>
                </c:pt>
                <c:pt idx="4">
                  <c:v>10.4</c:v>
                </c:pt>
                <c:pt idx="5">
                  <c:v>11.2</c:v>
                </c:pt>
              </c:numCache>
            </c:numRef>
          </c:yVal>
          <c:smooth val="1"/>
        </c:ser>
        <c:ser>
          <c:idx val="1"/>
          <c:order val="1"/>
          <c:tx>
            <c:v>c/a=6</c:v>
          </c:tx>
          <c:xVal>
            <c:numRef>
              <c:f>Sheet1!$A$2:$A$7</c:f>
              <c:numCache>
                <c:formatCode>General</c:formatCode>
                <c:ptCount val="6"/>
                <c:pt idx="0">
                  <c:v>5.0000000000000093E-2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</c:numCache>
            </c:numRef>
          </c:xVal>
          <c:yVal>
            <c:numRef>
              <c:f>Sheet1!$D$2:$D$7</c:f>
              <c:numCache>
                <c:formatCode>General</c:formatCode>
                <c:ptCount val="6"/>
                <c:pt idx="0">
                  <c:v>4.7</c:v>
                </c:pt>
                <c:pt idx="1">
                  <c:v>6.6</c:v>
                </c:pt>
                <c:pt idx="2">
                  <c:v>8.9</c:v>
                </c:pt>
                <c:pt idx="3">
                  <c:v>10.3</c:v>
                </c:pt>
                <c:pt idx="4">
                  <c:v>11.4</c:v>
                </c:pt>
                <c:pt idx="5">
                  <c:v>12.2</c:v>
                </c:pt>
              </c:numCache>
            </c:numRef>
          </c:yVal>
          <c:smooth val="1"/>
        </c:ser>
        <c:ser>
          <c:idx val="2"/>
          <c:order val="2"/>
          <c:tx>
            <c:v>c/a=10</c:v>
          </c:tx>
          <c:xVal>
            <c:numRef>
              <c:f>Sheet1!$A$2:$A$7</c:f>
              <c:numCache>
                <c:formatCode>General</c:formatCode>
                <c:ptCount val="6"/>
                <c:pt idx="0">
                  <c:v>5.0000000000000093E-2</c:v>
                </c:pt>
                <c:pt idx="1">
                  <c:v>0.1</c:v>
                </c:pt>
                <c:pt idx="2">
                  <c:v>0.2</c:v>
                </c:pt>
                <c:pt idx="3">
                  <c:v>0.30000000000000032</c:v>
                </c:pt>
                <c:pt idx="4">
                  <c:v>0.4</c:v>
                </c:pt>
                <c:pt idx="5">
                  <c:v>0.5</c:v>
                </c:pt>
              </c:numCache>
            </c:numRef>
          </c:xVal>
          <c:yVal>
            <c:numRef>
              <c:f>Sheet1!$E$2:$E$7</c:f>
              <c:numCache>
                <c:formatCode>General</c:formatCode>
                <c:ptCount val="6"/>
                <c:pt idx="0">
                  <c:v>5.0999999999999996</c:v>
                </c:pt>
                <c:pt idx="1">
                  <c:v>7.2</c:v>
                </c:pt>
                <c:pt idx="2">
                  <c:v>9.6</c:v>
                </c:pt>
                <c:pt idx="3">
                  <c:v>11.2</c:v>
                </c:pt>
                <c:pt idx="4">
                  <c:v>12.5</c:v>
                </c:pt>
                <c:pt idx="5">
                  <c:v>13.5</c:v>
                </c:pt>
              </c:numCache>
            </c:numRef>
          </c:yVal>
          <c:smooth val="1"/>
        </c:ser>
        <c:dLbls/>
        <c:axId val="51627904"/>
        <c:axId val="51634176"/>
      </c:scatterChart>
      <c:valAx>
        <c:axId val="516279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 b="1" i="0" baseline="0"/>
                  <a:t>Crack Depth (mm)</a:t>
                </a:r>
                <a:endParaRPr lang="en-US" sz="1000"/>
              </a:p>
            </c:rich>
          </c:tx>
          <c:layout>
            <c:manualLayout>
              <c:xMode val="edge"/>
              <c:yMode val="edge"/>
              <c:x val="0.36791857079012091"/>
              <c:y val="0.90880463344094575"/>
            </c:manualLayout>
          </c:layout>
        </c:title>
        <c:numFmt formatCode="General" sourceLinked="1"/>
        <c:tickLblPos val="nextTo"/>
        <c:txPr>
          <a:bodyPr anchor="t" anchorCtr="0"/>
          <a:lstStyle/>
          <a:p>
            <a:pPr>
              <a:defRPr sz="900"/>
            </a:pPr>
            <a:endParaRPr lang="en-US"/>
          </a:p>
        </c:txPr>
        <c:crossAx val="51634176"/>
        <c:crosses val="autoZero"/>
        <c:crossBetween val="midCat"/>
      </c:valAx>
      <c:valAx>
        <c:axId val="5163417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/>
                  <a:t>Stress</a:t>
                </a:r>
                <a:r>
                  <a:rPr lang="en-US" sz="1000" baseline="0"/>
                  <a:t> Intensity (MPa-m</a:t>
                </a:r>
                <a:r>
                  <a:rPr lang="en-US" sz="1000" baseline="30000"/>
                  <a:t>1/2</a:t>
                </a:r>
                <a:r>
                  <a:rPr lang="en-US" sz="1000" baseline="0"/>
                  <a:t>)</a:t>
                </a:r>
                <a:endParaRPr lang="en-US" sz="1000"/>
              </a:p>
            </c:rich>
          </c:tx>
          <c:layout>
            <c:manualLayout>
              <c:xMode val="edge"/>
              <c:yMode val="edge"/>
              <c:x val="3.5330659954145548E-3"/>
              <c:y val="0.1432011508040706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51627904"/>
        <c:crosses val="autoZero"/>
        <c:crossBetween val="midCat"/>
      </c:valAx>
      <c:spPr>
        <a:ln w="9525">
          <a:solidFill>
            <a:schemeClr val="accent1"/>
          </a:solidFill>
        </a:ln>
      </c:spPr>
    </c:plotArea>
    <c:legend>
      <c:legendPos val="r"/>
      <c:layout>
        <c:manualLayout>
          <c:xMode val="edge"/>
          <c:yMode val="edge"/>
          <c:x val="0.56666666666666654"/>
          <c:y val="0.45754964591690189"/>
          <c:w val="0.24898997852541202"/>
          <c:h val="0.2274580300104003"/>
        </c:manualLayout>
      </c:layout>
      <c:spPr>
        <a:solidFill>
          <a:schemeClr val="bg1"/>
        </a:solidFill>
        <a:ln>
          <a:solidFill>
            <a:srgbClr val="4F81BD"/>
          </a:solidFill>
        </a:ln>
      </c:spPr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</c:chart>
  <c:spPr>
    <a:solidFill>
      <a:schemeClr val="bg1"/>
    </a:solidFill>
    <a:ln>
      <a:noFill/>
    </a:ln>
  </c:sp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359951881014868"/>
          <c:y val="7.1850313189378928E-2"/>
          <c:w val="0.81715048118985134"/>
          <c:h val="0.76811844838413679"/>
        </c:manualLayout>
      </c:layout>
      <c:scatterChart>
        <c:scatterStyle val="smoothMarker"/>
        <c:ser>
          <c:idx val="0"/>
          <c:order val="0"/>
          <c:tx>
            <c:v>c/a=2</c:v>
          </c:tx>
          <c:xVal>
            <c:numRef>
              <c:f>Sheet1!$A$3:$A$7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0.30000000000000032</c:v>
                </c:pt>
                <c:pt idx="3">
                  <c:v>0.4</c:v>
                </c:pt>
                <c:pt idx="4">
                  <c:v>0.5</c:v>
                </c:pt>
              </c:numCache>
            </c:numRef>
          </c:xVal>
          <c:yVal>
            <c:numRef>
              <c:f>Sheet1!$B$3:$B$7</c:f>
              <c:numCache>
                <c:formatCode>General</c:formatCode>
                <c:ptCount val="5"/>
                <c:pt idx="0">
                  <c:v>2.4</c:v>
                </c:pt>
                <c:pt idx="1">
                  <c:v>3.8</c:v>
                </c:pt>
                <c:pt idx="2">
                  <c:v>4.8</c:v>
                </c:pt>
                <c:pt idx="3">
                  <c:v>5.5</c:v>
                </c:pt>
                <c:pt idx="4">
                  <c:v>6.1</c:v>
                </c:pt>
              </c:numCache>
            </c:numRef>
          </c:yVal>
          <c:smooth val="1"/>
        </c:ser>
        <c:ser>
          <c:idx val="1"/>
          <c:order val="1"/>
          <c:tx>
            <c:v>c/a=6</c:v>
          </c:tx>
          <c:xVal>
            <c:numRef>
              <c:f>Sheet1!$A$3:$A$7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0.30000000000000032</c:v>
                </c:pt>
                <c:pt idx="3">
                  <c:v>0.4</c:v>
                </c:pt>
                <c:pt idx="4">
                  <c:v>0.5</c:v>
                </c:pt>
              </c:numCache>
            </c:numRef>
          </c:xVal>
          <c:yVal>
            <c:numRef>
              <c:f>Sheet1!$C$3:$C$7</c:f>
              <c:numCache>
                <c:formatCode>General</c:formatCode>
                <c:ptCount val="5"/>
                <c:pt idx="0">
                  <c:v>3.2</c:v>
                </c:pt>
                <c:pt idx="1">
                  <c:v>4.5999999999999996</c:v>
                </c:pt>
                <c:pt idx="2">
                  <c:v>5.4</c:v>
                </c:pt>
                <c:pt idx="3">
                  <c:v>6</c:v>
                </c:pt>
                <c:pt idx="4">
                  <c:v>6.7</c:v>
                </c:pt>
              </c:numCache>
            </c:numRef>
          </c:yVal>
          <c:smooth val="1"/>
        </c:ser>
        <c:ser>
          <c:idx val="2"/>
          <c:order val="2"/>
          <c:tx>
            <c:v>c/a=10</c:v>
          </c:tx>
          <c:xVal>
            <c:numRef>
              <c:f>Sheet1!$A$3:$A$7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0.30000000000000032</c:v>
                </c:pt>
                <c:pt idx="3">
                  <c:v>0.4</c:v>
                </c:pt>
                <c:pt idx="4">
                  <c:v>0.5</c:v>
                </c:pt>
              </c:numCache>
            </c:numRef>
          </c:xVal>
          <c:yVal>
            <c:numRef>
              <c:f>Sheet1!$D$3:$D$7</c:f>
              <c:numCache>
                <c:formatCode>General</c:formatCode>
                <c:ptCount val="5"/>
                <c:pt idx="0">
                  <c:v>3.4</c:v>
                </c:pt>
                <c:pt idx="1">
                  <c:v>4.7</c:v>
                </c:pt>
                <c:pt idx="2">
                  <c:v>5.5</c:v>
                </c:pt>
                <c:pt idx="3">
                  <c:v>6.2</c:v>
                </c:pt>
                <c:pt idx="4">
                  <c:v>6.8</c:v>
                </c:pt>
              </c:numCache>
            </c:numRef>
          </c:yVal>
          <c:smooth val="1"/>
        </c:ser>
        <c:dLbls/>
        <c:axId val="57444608"/>
        <c:axId val="57561472"/>
      </c:scatterChart>
      <c:valAx>
        <c:axId val="574446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b="1" i="0" baseline="0"/>
                  <a:t>Crack Depth (mm)</a:t>
                </a:r>
              </a:p>
            </c:rich>
          </c:tx>
          <c:layout>
            <c:manualLayout>
              <c:xMode val="edge"/>
              <c:yMode val="edge"/>
              <c:x val="0.37585428327483295"/>
              <c:y val="0.92474952900826068"/>
            </c:manualLayout>
          </c:layout>
        </c:title>
        <c:numFmt formatCode="General" sourceLinked="1"/>
        <c:tickLblPos val="nextTo"/>
        <c:crossAx val="57561472"/>
        <c:crosses val="autoZero"/>
        <c:crossBetween val="midCat"/>
      </c:valAx>
      <c:valAx>
        <c:axId val="5756147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b="1" i="0" u="none" strike="noStrike" baseline="0"/>
                  <a:t>Stress Intensity (MPa-m</a:t>
                </a:r>
                <a:r>
                  <a:rPr lang="en-US" sz="1200" b="1" i="0" u="none" strike="noStrike" baseline="30000"/>
                  <a:t>1/2</a:t>
                </a:r>
                <a:r>
                  <a:rPr lang="en-US" sz="1200" b="1" i="0" u="none" strike="noStrike" baseline="0"/>
                  <a:t>)</a:t>
                </a:r>
                <a:endParaRPr lang="en-US" sz="1200" baseline="0"/>
              </a:p>
            </c:rich>
          </c:tx>
          <c:layout>
            <c:manualLayout>
              <c:xMode val="edge"/>
              <c:yMode val="edge"/>
              <c:x val="5.2877968567182155E-3"/>
              <c:y val="0.1645501827608975"/>
            </c:manualLayout>
          </c:layout>
        </c:title>
        <c:numFmt formatCode="General" sourceLinked="1"/>
        <c:tickLblPos val="nextTo"/>
        <c:crossAx val="57444608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808233247952429"/>
          <c:y val="0.44386847477398716"/>
          <c:w val="0.26392233500932882"/>
          <c:h val="0.24189231554389062"/>
        </c:manualLayout>
      </c:layout>
      <c:spPr>
        <a:solidFill>
          <a:schemeClr val="bg1"/>
        </a:solidFill>
        <a:ln>
          <a:solidFill>
            <a:schemeClr val="accent1"/>
          </a:solidFill>
        </a:ln>
      </c:spPr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721607832070163"/>
          <c:y val="4.7310435888765601E-2"/>
          <c:w val="0.74251446755146966"/>
          <c:h val="0.77651749139592408"/>
        </c:manualLayout>
      </c:layout>
      <c:scatterChart>
        <c:scatterStyle val="smoothMarker"/>
        <c:ser>
          <c:idx val="3"/>
          <c:order val="0"/>
          <c:tx>
            <c:v>c/a=2</c:v>
          </c:tx>
          <c:xVal>
            <c:numRef>
              <c:f>Sheet1!$A$11:$A$15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0.30000000000000032</c:v>
                </c:pt>
                <c:pt idx="3">
                  <c:v>0.4</c:v>
                </c:pt>
                <c:pt idx="4">
                  <c:v>0.5</c:v>
                </c:pt>
              </c:numCache>
            </c:numRef>
          </c:xVal>
          <c:yVal>
            <c:numRef>
              <c:f>Sheet1!$B$11:$B$15</c:f>
              <c:numCache>
                <c:formatCode>General</c:formatCode>
                <c:ptCount val="5"/>
                <c:pt idx="0">
                  <c:v>1.9700000000000015</c:v>
                </c:pt>
                <c:pt idx="1">
                  <c:v>2.4499999999999997</c:v>
                </c:pt>
                <c:pt idx="2">
                  <c:v>2.9499999999999997</c:v>
                </c:pt>
                <c:pt idx="3">
                  <c:v>3.38</c:v>
                </c:pt>
                <c:pt idx="4">
                  <c:v>3.74</c:v>
                </c:pt>
              </c:numCache>
            </c:numRef>
          </c:yVal>
          <c:smooth val="1"/>
        </c:ser>
        <c:dLbls/>
        <c:axId val="57587200"/>
        <c:axId val="57589120"/>
      </c:scatterChart>
      <c:valAx>
        <c:axId val="575872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 b="1" i="0" baseline="0"/>
                  <a:t>Crack Depth (mm)</a:t>
                </a:r>
              </a:p>
            </c:rich>
          </c:tx>
          <c:layout>
            <c:manualLayout>
              <c:xMode val="edge"/>
              <c:yMode val="edge"/>
              <c:x val="0.37585416247918113"/>
              <c:y val="0.90838260453703079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57589120"/>
        <c:crosses val="autoZero"/>
        <c:crossBetween val="midCat"/>
      </c:valAx>
      <c:valAx>
        <c:axId val="5758912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 b="1" i="0" u="none" strike="noStrike" baseline="0"/>
                  <a:t>Stress Intensity (MPa-m</a:t>
                </a:r>
                <a:r>
                  <a:rPr lang="en-US" sz="1000" b="1" i="0" u="none" strike="noStrike" baseline="30000"/>
                  <a:t>1/2</a:t>
                </a:r>
                <a:r>
                  <a:rPr lang="en-US" sz="1000" b="1" i="0" u="none" strike="noStrike" baseline="0"/>
                  <a:t>)</a:t>
                </a:r>
                <a:endParaRPr lang="en-US" sz="1000" baseline="0"/>
              </a:p>
            </c:rich>
          </c:tx>
          <c:layout>
            <c:manualLayout>
              <c:xMode val="edge"/>
              <c:yMode val="edge"/>
              <c:x val="1.8180286231141086E-2"/>
              <c:y val="8.6219150343356477E-2"/>
            </c:manualLayout>
          </c:layout>
        </c:title>
        <c:numFmt formatCode="#,##0.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5758720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29719101769944462"/>
          <c:y val="0.10365076608774776"/>
          <c:w val="0.22770824017368199"/>
          <c:h val="0.16781824146981641"/>
        </c:manualLayout>
      </c:layout>
      <c:spPr>
        <a:solidFill>
          <a:schemeClr val="bg1"/>
        </a:solidFill>
        <a:ln>
          <a:solidFill>
            <a:schemeClr val="accent1"/>
          </a:solidFill>
        </a:ln>
      </c:spPr>
    </c:legend>
    <c:plotVisOnly val="1"/>
    <c:dispBlanksAs val="gap"/>
  </c:chart>
  <c:spPr>
    <a:ln>
      <a:noFill/>
    </a:ln>
  </c:spPr>
  <c:externalData r:id="rId2"/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3480374826173184"/>
          <c:y val="7.0557693667484878E-2"/>
          <c:w val="0.68404429763864916"/>
          <c:h val="0.69840904269826365"/>
        </c:manualLayout>
      </c:layout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Sheet2!$B$1:$B$358</c:f>
              <c:numCache>
                <c:formatCode>General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9.9999999999989068E-5</c:v>
                </c:pt>
                <c:pt idx="3">
                  <c:v>1.9999999999997805E-4</c:v>
                </c:pt>
                <c:pt idx="4">
                  <c:v>1.9999999999997805E-4</c:v>
                </c:pt>
                <c:pt idx="5">
                  <c:v>3.9999999999995605E-4</c:v>
                </c:pt>
                <c:pt idx="6">
                  <c:v>4.9999999999994515E-4</c:v>
                </c:pt>
                <c:pt idx="7">
                  <c:v>5.9999999999993435E-4</c:v>
                </c:pt>
                <c:pt idx="8">
                  <c:v>6.9999999999992334E-4</c:v>
                </c:pt>
                <c:pt idx="9">
                  <c:v>8.9999999999990164E-4</c:v>
                </c:pt>
                <c:pt idx="10">
                  <c:v>9.9999999999989073E-4</c:v>
                </c:pt>
                <c:pt idx="11">
                  <c:v>1.1000000000001013E-3</c:v>
                </c:pt>
                <c:pt idx="12">
                  <c:v>1.2000000000000901E-3</c:v>
                </c:pt>
                <c:pt idx="13">
                  <c:v>1.3000000000000793E-3</c:v>
                </c:pt>
                <c:pt idx="14">
                  <c:v>1.4000000000000681E-3</c:v>
                </c:pt>
                <c:pt idx="15">
                  <c:v>1.5000000000000573E-3</c:v>
                </c:pt>
                <c:pt idx="16">
                  <c:v>1.6000000000000465E-3</c:v>
                </c:pt>
                <c:pt idx="17">
                  <c:v>1.7000000000000353E-3</c:v>
                </c:pt>
                <c:pt idx="18">
                  <c:v>1.9000000000000139E-3</c:v>
                </c:pt>
                <c:pt idx="19">
                  <c:v>2.0000000000000026E-3</c:v>
                </c:pt>
                <c:pt idx="20">
                  <c:v>2.0999999999999912E-3</c:v>
                </c:pt>
                <c:pt idx="21">
                  <c:v>2.1999999999999802E-3</c:v>
                </c:pt>
                <c:pt idx="22">
                  <c:v>2.2999999999999692E-3</c:v>
                </c:pt>
                <c:pt idx="23">
                  <c:v>2.3999999999999582E-3</c:v>
                </c:pt>
                <c:pt idx="24">
                  <c:v>2.4999999999999471E-3</c:v>
                </c:pt>
                <c:pt idx="25">
                  <c:v>2.5999999999999366E-3</c:v>
                </c:pt>
                <c:pt idx="26">
                  <c:v>2.6999999999999251E-3</c:v>
                </c:pt>
                <c:pt idx="27">
                  <c:v>2.8999999999999031E-3</c:v>
                </c:pt>
                <c:pt idx="28">
                  <c:v>2.9999999999998908E-3</c:v>
                </c:pt>
                <c:pt idx="29">
                  <c:v>3.100000000000104E-3</c:v>
                </c:pt>
                <c:pt idx="30">
                  <c:v>3.2000000000000934E-3</c:v>
                </c:pt>
                <c:pt idx="31">
                  <c:v>3.3000000000000806E-3</c:v>
                </c:pt>
                <c:pt idx="32">
                  <c:v>3.4000000000000696E-3</c:v>
                </c:pt>
                <c:pt idx="33">
                  <c:v>3.5000000000000595E-3</c:v>
                </c:pt>
                <c:pt idx="34">
                  <c:v>3.6000000000000485E-3</c:v>
                </c:pt>
                <c:pt idx="35">
                  <c:v>3.7000000000000383E-3</c:v>
                </c:pt>
                <c:pt idx="36">
                  <c:v>3.9000000000000159E-3</c:v>
                </c:pt>
                <c:pt idx="37">
                  <c:v>4.0000000000000053E-3</c:v>
                </c:pt>
                <c:pt idx="38">
                  <c:v>4.0999999999999934E-3</c:v>
                </c:pt>
                <c:pt idx="39">
                  <c:v>4.1999999999999824E-3</c:v>
                </c:pt>
                <c:pt idx="40">
                  <c:v>4.2999999999999731E-3</c:v>
                </c:pt>
                <c:pt idx="41">
                  <c:v>4.3999999999999612E-3</c:v>
                </c:pt>
                <c:pt idx="42">
                  <c:v>4.4999999999999511E-3</c:v>
                </c:pt>
                <c:pt idx="43">
                  <c:v>4.5999999999999401E-3</c:v>
                </c:pt>
                <c:pt idx="44">
                  <c:v>4.6999999999999291E-3</c:v>
                </c:pt>
                <c:pt idx="45">
                  <c:v>4.8999999999999062E-3</c:v>
                </c:pt>
                <c:pt idx="46">
                  <c:v>4.999999999999896E-3</c:v>
                </c:pt>
                <c:pt idx="47">
                  <c:v>5.1000000000001062E-3</c:v>
                </c:pt>
                <c:pt idx="48">
                  <c:v>5.2000000000000934E-3</c:v>
                </c:pt>
                <c:pt idx="49">
                  <c:v>5.3000000000000824E-3</c:v>
                </c:pt>
                <c:pt idx="50">
                  <c:v>5.4000000000000731E-3</c:v>
                </c:pt>
                <c:pt idx="51">
                  <c:v>5.5000000000000621E-3</c:v>
                </c:pt>
                <c:pt idx="52">
                  <c:v>5.6000000000000494E-3</c:v>
                </c:pt>
                <c:pt idx="53">
                  <c:v>5.7000000000000401E-3</c:v>
                </c:pt>
                <c:pt idx="54">
                  <c:v>5.9000000000000181E-3</c:v>
                </c:pt>
                <c:pt idx="55">
                  <c:v>6.0000000000000071E-3</c:v>
                </c:pt>
                <c:pt idx="56">
                  <c:v>6.0999999999999961E-3</c:v>
                </c:pt>
                <c:pt idx="57">
                  <c:v>6.1999999999999833E-3</c:v>
                </c:pt>
                <c:pt idx="58">
                  <c:v>6.299999999999974E-3</c:v>
                </c:pt>
                <c:pt idx="59">
                  <c:v>6.399999999999963E-3</c:v>
                </c:pt>
                <c:pt idx="60">
                  <c:v>6.499999999999952E-3</c:v>
                </c:pt>
                <c:pt idx="61">
                  <c:v>6.599999999999941E-3</c:v>
                </c:pt>
                <c:pt idx="62">
                  <c:v>6.69999999999993E-3</c:v>
                </c:pt>
                <c:pt idx="63">
                  <c:v>6.8999999999999079E-3</c:v>
                </c:pt>
                <c:pt idx="64">
                  <c:v>6.9999999999998987E-3</c:v>
                </c:pt>
                <c:pt idx="65">
                  <c:v>7.100000000000108E-3</c:v>
                </c:pt>
                <c:pt idx="66">
                  <c:v>7.2000000000000969E-3</c:v>
                </c:pt>
                <c:pt idx="67">
                  <c:v>7.3000000000000859E-3</c:v>
                </c:pt>
                <c:pt idx="68">
                  <c:v>7.4000000000000758E-3</c:v>
                </c:pt>
                <c:pt idx="69">
                  <c:v>7.5000000000000639E-3</c:v>
                </c:pt>
                <c:pt idx="70">
                  <c:v>7.6000000000000512E-3</c:v>
                </c:pt>
                <c:pt idx="71">
                  <c:v>7.7000000000000427E-3</c:v>
                </c:pt>
                <c:pt idx="72">
                  <c:v>7.9000000000000216E-3</c:v>
                </c:pt>
                <c:pt idx="73">
                  <c:v>8.0000000000000106E-3</c:v>
                </c:pt>
                <c:pt idx="74">
                  <c:v>8.100000000000003E-3</c:v>
                </c:pt>
                <c:pt idx="75">
                  <c:v>8.199999999999992E-3</c:v>
                </c:pt>
                <c:pt idx="76">
                  <c:v>8.2999999999999775E-3</c:v>
                </c:pt>
                <c:pt idx="77">
                  <c:v>8.3999999999999735E-3</c:v>
                </c:pt>
                <c:pt idx="78">
                  <c:v>8.499999999999959E-3</c:v>
                </c:pt>
                <c:pt idx="79">
                  <c:v>8.5999999999999497E-3</c:v>
                </c:pt>
                <c:pt idx="80">
                  <c:v>8.699999999999937E-3</c:v>
                </c:pt>
                <c:pt idx="81">
                  <c:v>8.8999999999999184E-3</c:v>
                </c:pt>
                <c:pt idx="82">
                  <c:v>8.9999999999999039E-3</c:v>
                </c:pt>
                <c:pt idx="83">
                  <c:v>9.1000000000001097E-3</c:v>
                </c:pt>
                <c:pt idx="84">
                  <c:v>9.2000000000001005E-3</c:v>
                </c:pt>
                <c:pt idx="85">
                  <c:v>9.3000000000000894E-3</c:v>
                </c:pt>
                <c:pt idx="86">
                  <c:v>9.4000000000000767E-3</c:v>
                </c:pt>
                <c:pt idx="87">
                  <c:v>9.5000000000000692E-3</c:v>
                </c:pt>
                <c:pt idx="88">
                  <c:v>9.6000000000000547E-3</c:v>
                </c:pt>
                <c:pt idx="89">
                  <c:v>9.7000000000000471E-3</c:v>
                </c:pt>
                <c:pt idx="90">
                  <c:v>9.9000000000000251E-3</c:v>
                </c:pt>
                <c:pt idx="91">
                  <c:v>1.0000000000000012E-2</c:v>
                </c:pt>
                <c:pt idx="92">
                  <c:v>1.0099999999999994E-2</c:v>
                </c:pt>
                <c:pt idx="93">
                  <c:v>1.019999999999998E-2</c:v>
                </c:pt>
                <c:pt idx="94">
                  <c:v>1.0299999999999972E-2</c:v>
                </c:pt>
                <c:pt idx="95">
                  <c:v>1.0399999999999958E-2</c:v>
                </c:pt>
                <c:pt idx="96">
                  <c:v>1.049999999999995E-2</c:v>
                </c:pt>
                <c:pt idx="97">
                  <c:v>1.0599999999999938E-2</c:v>
                </c:pt>
                <c:pt idx="98">
                  <c:v>1.0699999999999928E-2</c:v>
                </c:pt>
                <c:pt idx="99">
                  <c:v>1.0899999999999906E-2</c:v>
                </c:pt>
                <c:pt idx="100">
                  <c:v>1.0999999999999895E-2</c:v>
                </c:pt>
                <c:pt idx="101">
                  <c:v>1.1100000000000115E-2</c:v>
                </c:pt>
                <c:pt idx="102">
                  <c:v>1.1200000000000104E-2</c:v>
                </c:pt>
                <c:pt idx="103">
                  <c:v>1.1300000000000093E-2</c:v>
                </c:pt>
                <c:pt idx="104">
                  <c:v>1.1400000000000082E-2</c:v>
                </c:pt>
                <c:pt idx="105">
                  <c:v>1.1500000000000071E-2</c:v>
                </c:pt>
                <c:pt idx="106">
                  <c:v>1.1600000000000063E-2</c:v>
                </c:pt>
                <c:pt idx="107">
                  <c:v>1.1700000000000049E-2</c:v>
                </c:pt>
                <c:pt idx="108">
                  <c:v>1.1900000000000027E-2</c:v>
                </c:pt>
                <c:pt idx="109">
                  <c:v>1.2000000000000014E-2</c:v>
                </c:pt>
                <c:pt idx="110">
                  <c:v>1.2100000000000001E-2</c:v>
                </c:pt>
                <c:pt idx="111">
                  <c:v>1.2199999999999982E-2</c:v>
                </c:pt>
                <c:pt idx="112">
                  <c:v>1.2299999999999978E-2</c:v>
                </c:pt>
                <c:pt idx="113">
                  <c:v>1.239999999999996E-2</c:v>
                </c:pt>
                <c:pt idx="114">
                  <c:v>1.2499999999999956E-2</c:v>
                </c:pt>
                <c:pt idx="115">
                  <c:v>1.2599999999999938E-2</c:v>
                </c:pt>
                <c:pt idx="116">
                  <c:v>1.2699999999999934E-2</c:v>
                </c:pt>
                <c:pt idx="117">
                  <c:v>1.2899999999999912E-2</c:v>
                </c:pt>
                <c:pt idx="118">
                  <c:v>1.2999999999999895E-2</c:v>
                </c:pt>
                <c:pt idx="119">
                  <c:v>1.309999999999989E-2</c:v>
                </c:pt>
                <c:pt idx="120">
                  <c:v>1.3200000000000104E-2</c:v>
                </c:pt>
                <c:pt idx="121">
                  <c:v>1.3300000000000095E-2</c:v>
                </c:pt>
                <c:pt idx="122">
                  <c:v>1.3400000000000084E-2</c:v>
                </c:pt>
                <c:pt idx="123">
                  <c:v>1.3500000000000073E-2</c:v>
                </c:pt>
                <c:pt idx="124">
                  <c:v>1.3600000000000062E-2</c:v>
                </c:pt>
                <c:pt idx="125">
                  <c:v>1.3700000000000049E-2</c:v>
                </c:pt>
                <c:pt idx="126">
                  <c:v>1.3900000000000027E-2</c:v>
                </c:pt>
                <c:pt idx="127">
                  <c:v>1.4000000000000016E-2</c:v>
                </c:pt>
                <c:pt idx="128">
                  <c:v>1.4100000000000001E-2</c:v>
                </c:pt>
                <c:pt idx="129">
                  <c:v>1.4199999999999983E-2</c:v>
                </c:pt>
                <c:pt idx="130">
                  <c:v>1.4299999999999974E-2</c:v>
                </c:pt>
                <c:pt idx="131">
                  <c:v>1.4399999999999961E-2</c:v>
                </c:pt>
                <c:pt idx="132">
                  <c:v>1.4499999999999952E-2</c:v>
                </c:pt>
                <c:pt idx="133">
                  <c:v>1.4599999999999939E-2</c:v>
                </c:pt>
                <c:pt idx="134">
                  <c:v>1.469999999999993E-2</c:v>
                </c:pt>
                <c:pt idx="135">
                  <c:v>1.4899999999999908E-2</c:v>
                </c:pt>
                <c:pt idx="136">
                  <c:v>1.4999999999999897E-2</c:v>
                </c:pt>
                <c:pt idx="137">
                  <c:v>1.5099999999999886E-2</c:v>
                </c:pt>
                <c:pt idx="138">
                  <c:v>1.5200000000000106E-2</c:v>
                </c:pt>
                <c:pt idx="139">
                  <c:v>1.5300000000000095E-2</c:v>
                </c:pt>
                <c:pt idx="140">
                  <c:v>1.5400000000000084E-2</c:v>
                </c:pt>
                <c:pt idx="141">
                  <c:v>1.5500000000000073E-2</c:v>
                </c:pt>
                <c:pt idx="142">
                  <c:v>1.5600000000000065E-2</c:v>
                </c:pt>
                <c:pt idx="143">
                  <c:v>1.5700000000000054E-2</c:v>
                </c:pt>
                <c:pt idx="144">
                  <c:v>1.5900000000000032E-2</c:v>
                </c:pt>
                <c:pt idx="145">
                  <c:v>1.6000000000000021E-2</c:v>
                </c:pt>
                <c:pt idx="146">
                  <c:v>1.610000000000001E-2</c:v>
                </c:pt>
                <c:pt idx="147">
                  <c:v>1.6199999999999992E-2</c:v>
                </c:pt>
                <c:pt idx="148">
                  <c:v>1.6299999999999978E-2</c:v>
                </c:pt>
                <c:pt idx="149">
                  <c:v>1.639999999999997E-2</c:v>
                </c:pt>
                <c:pt idx="150">
                  <c:v>1.6499999999999959E-2</c:v>
                </c:pt>
                <c:pt idx="151">
                  <c:v>1.6599999999999948E-2</c:v>
                </c:pt>
                <c:pt idx="152">
                  <c:v>1.6699999999999937E-2</c:v>
                </c:pt>
                <c:pt idx="153">
                  <c:v>1.6899999999999915E-2</c:v>
                </c:pt>
                <c:pt idx="154">
                  <c:v>1.6999999999999904E-2</c:v>
                </c:pt>
                <c:pt idx="155">
                  <c:v>1.709999999999989E-2</c:v>
                </c:pt>
                <c:pt idx="156">
                  <c:v>1.7200000000000111E-2</c:v>
                </c:pt>
                <c:pt idx="157">
                  <c:v>1.73000000000001E-2</c:v>
                </c:pt>
                <c:pt idx="158">
                  <c:v>1.7400000000000089E-2</c:v>
                </c:pt>
                <c:pt idx="159">
                  <c:v>1.7500000000000078E-2</c:v>
                </c:pt>
                <c:pt idx="160">
                  <c:v>1.7600000000000067E-2</c:v>
                </c:pt>
                <c:pt idx="161">
                  <c:v>1.7700000000000056E-2</c:v>
                </c:pt>
                <c:pt idx="162">
                  <c:v>1.7900000000000034E-2</c:v>
                </c:pt>
                <c:pt idx="163">
                  <c:v>1.8000000000000023E-2</c:v>
                </c:pt>
                <c:pt idx="164">
                  <c:v>1.8100000000000012E-2</c:v>
                </c:pt>
                <c:pt idx="165">
                  <c:v>1.8199999999999994E-2</c:v>
                </c:pt>
                <c:pt idx="166">
                  <c:v>1.8299999999999979E-2</c:v>
                </c:pt>
                <c:pt idx="167">
                  <c:v>1.8399999999999972E-2</c:v>
                </c:pt>
                <c:pt idx="168">
                  <c:v>1.8499999999999957E-2</c:v>
                </c:pt>
                <c:pt idx="169">
                  <c:v>1.859999999999995E-2</c:v>
                </c:pt>
                <c:pt idx="170">
                  <c:v>1.8699999999999939E-2</c:v>
                </c:pt>
                <c:pt idx="171">
                  <c:v>1.8899999999999917E-2</c:v>
                </c:pt>
                <c:pt idx="172">
                  <c:v>1.8999999999999906E-2</c:v>
                </c:pt>
                <c:pt idx="173">
                  <c:v>1.9099999999999895E-2</c:v>
                </c:pt>
                <c:pt idx="174">
                  <c:v>1.9200000000000113E-2</c:v>
                </c:pt>
                <c:pt idx="175">
                  <c:v>1.9300000000000105E-2</c:v>
                </c:pt>
                <c:pt idx="176">
                  <c:v>1.9400000000000091E-2</c:v>
                </c:pt>
                <c:pt idx="177">
                  <c:v>1.9500000000000083E-2</c:v>
                </c:pt>
                <c:pt idx="178">
                  <c:v>1.9600000000000069E-2</c:v>
                </c:pt>
                <c:pt idx="179">
                  <c:v>1.9700000000000061E-2</c:v>
                </c:pt>
                <c:pt idx="180">
                  <c:v>1.9900000000000039E-2</c:v>
                </c:pt>
                <c:pt idx="181">
                  <c:v>2.0000000000000025E-2</c:v>
                </c:pt>
                <c:pt idx="182">
                  <c:v>2.010000000000001E-2</c:v>
                </c:pt>
                <c:pt idx="183">
                  <c:v>2.0199999999999989E-2</c:v>
                </c:pt>
                <c:pt idx="184">
                  <c:v>2.0299999999999992E-2</c:v>
                </c:pt>
                <c:pt idx="185">
                  <c:v>2.0399999999999981E-2</c:v>
                </c:pt>
                <c:pt idx="186">
                  <c:v>2.0499999999999973E-2</c:v>
                </c:pt>
                <c:pt idx="187">
                  <c:v>2.0599999999999948E-2</c:v>
                </c:pt>
                <c:pt idx="188">
                  <c:v>2.0699999999999948E-2</c:v>
                </c:pt>
                <c:pt idx="189">
                  <c:v>2.0899999999999926E-2</c:v>
                </c:pt>
                <c:pt idx="190">
                  <c:v>2.0999999999999911E-2</c:v>
                </c:pt>
                <c:pt idx="191">
                  <c:v>2.1099999999999904E-2</c:v>
                </c:pt>
                <c:pt idx="192">
                  <c:v>2.1200000000000118E-2</c:v>
                </c:pt>
                <c:pt idx="193">
                  <c:v>2.1300000000000104E-2</c:v>
                </c:pt>
                <c:pt idx="194">
                  <c:v>2.1400000000000093E-2</c:v>
                </c:pt>
                <c:pt idx="195">
                  <c:v>2.1500000000000082E-2</c:v>
                </c:pt>
                <c:pt idx="196">
                  <c:v>2.1600000000000074E-2</c:v>
                </c:pt>
                <c:pt idx="197">
                  <c:v>2.1700000000000056E-2</c:v>
                </c:pt>
                <c:pt idx="198">
                  <c:v>2.1900000000000037E-2</c:v>
                </c:pt>
                <c:pt idx="199">
                  <c:v>2.200000000000003E-2</c:v>
                </c:pt>
                <c:pt idx="200">
                  <c:v>2.2100000000000012E-2</c:v>
                </c:pt>
                <c:pt idx="201">
                  <c:v>2.2200000000000004E-2</c:v>
                </c:pt>
                <c:pt idx="202">
                  <c:v>2.2299999999999993E-2</c:v>
                </c:pt>
                <c:pt idx="203">
                  <c:v>2.2399999999999982E-2</c:v>
                </c:pt>
                <c:pt idx="204">
                  <c:v>2.2499999999999975E-2</c:v>
                </c:pt>
                <c:pt idx="205">
                  <c:v>2.259999999999996E-2</c:v>
                </c:pt>
                <c:pt idx="206">
                  <c:v>2.2699999999999949E-2</c:v>
                </c:pt>
                <c:pt idx="207">
                  <c:v>2.2899999999999938E-2</c:v>
                </c:pt>
                <c:pt idx="208">
                  <c:v>2.2999999999999916E-2</c:v>
                </c:pt>
                <c:pt idx="209">
                  <c:v>2.3099999999999891E-2</c:v>
                </c:pt>
                <c:pt idx="210">
                  <c:v>2.3200000000000116E-2</c:v>
                </c:pt>
                <c:pt idx="211">
                  <c:v>2.3300000000000091E-2</c:v>
                </c:pt>
                <c:pt idx="212">
                  <c:v>2.3400000000000091E-2</c:v>
                </c:pt>
                <c:pt idx="213">
                  <c:v>2.3500000000000073E-2</c:v>
                </c:pt>
                <c:pt idx="214">
                  <c:v>2.3600000000000072E-2</c:v>
                </c:pt>
                <c:pt idx="215">
                  <c:v>2.3700000000000047E-2</c:v>
                </c:pt>
                <c:pt idx="216">
                  <c:v>2.3900000000000029E-2</c:v>
                </c:pt>
                <c:pt idx="217">
                  <c:v>2.4000000000000028E-2</c:v>
                </c:pt>
                <c:pt idx="218">
                  <c:v>2.4100000000000007E-2</c:v>
                </c:pt>
                <c:pt idx="219">
                  <c:v>2.4199999999999992E-2</c:v>
                </c:pt>
                <c:pt idx="220">
                  <c:v>2.4299999999999992E-2</c:v>
                </c:pt>
                <c:pt idx="221">
                  <c:v>2.4399999999999981E-2</c:v>
                </c:pt>
                <c:pt idx="222">
                  <c:v>2.4499999999999973E-2</c:v>
                </c:pt>
                <c:pt idx="223">
                  <c:v>2.4599999999999955E-2</c:v>
                </c:pt>
                <c:pt idx="224">
                  <c:v>2.4699999999999951E-2</c:v>
                </c:pt>
                <c:pt idx="225">
                  <c:v>2.4899999999999929E-2</c:v>
                </c:pt>
                <c:pt idx="226">
                  <c:v>2.4999999999999911E-2</c:v>
                </c:pt>
                <c:pt idx="227">
                  <c:v>2.5099999999999907E-2</c:v>
                </c:pt>
                <c:pt idx="228">
                  <c:v>2.5199999999999889E-2</c:v>
                </c:pt>
                <c:pt idx="229">
                  <c:v>2.5300000000000107E-2</c:v>
                </c:pt>
                <c:pt idx="230">
                  <c:v>2.5400000000000096E-2</c:v>
                </c:pt>
                <c:pt idx="231">
                  <c:v>2.5500000000000082E-2</c:v>
                </c:pt>
                <c:pt idx="232">
                  <c:v>2.5600000000000078E-2</c:v>
                </c:pt>
                <c:pt idx="233">
                  <c:v>2.5700000000000056E-2</c:v>
                </c:pt>
                <c:pt idx="234">
                  <c:v>2.5900000000000041E-2</c:v>
                </c:pt>
                <c:pt idx="235">
                  <c:v>2.6000000000000034E-2</c:v>
                </c:pt>
                <c:pt idx="236">
                  <c:v>2.6100000000000012E-2</c:v>
                </c:pt>
                <c:pt idx="237">
                  <c:v>2.6200000000000008E-2</c:v>
                </c:pt>
                <c:pt idx="238">
                  <c:v>2.6299999999999997E-2</c:v>
                </c:pt>
                <c:pt idx="239">
                  <c:v>2.6399999999999986E-2</c:v>
                </c:pt>
                <c:pt idx="240">
                  <c:v>2.6499999999999978E-2</c:v>
                </c:pt>
                <c:pt idx="241">
                  <c:v>2.6599999999999964E-2</c:v>
                </c:pt>
                <c:pt idx="242">
                  <c:v>2.6699999999999953E-2</c:v>
                </c:pt>
                <c:pt idx="243">
                  <c:v>2.6899999999999934E-2</c:v>
                </c:pt>
                <c:pt idx="244">
                  <c:v>2.6999999999999916E-2</c:v>
                </c:pt>
                <c:pt idx="245">
                  <c:v>2.7099999999999909E-2</c:v>
                </c:pt>
                <c:pt idx="246">
                  <c:v>2.7199999999999891E-2</c:v>
                </c:pt>
                <c:pt idx="247">
                  <c:v>2.7300000000000109E-2</c:v>
                </c:pt>
                <c:pt idx="248">
                  <c:v>2.7400000000000098E-2</c:v>
                </c:pt>
                <c:pt idx="249">
                  <c:v>2.7500000000000087E-2</c:v>
                </c:pt>
                <c:pt idx="250">
                  <c:v>2.7600000000000079E-2</c:v>
                </c:pt>
                <c:pt idx="251">
                  <c:v>2.7700000000000065E-2</c:v>
                </c:pt>
                <c:pt idx="252">
                  <c:v>2.7900000000000043E-2</c:v>
                </c:pt>
                <c:pt idx="253">
                  <c:v>2.8000000000000032E-2</c:v>
                </c:pt>
                <c:pt idx="254">
                  <c:v>2.8100000000000014E-2</c:v>
                </c:pt>
                <c:pt idx="255">
                  <c:v>2.8200000000000006E-2</c:v>
                </c:pt>
                <c:pt idx="256">
                  <c:v>2.8299999999999992E-2</c:v>
                </c:pt>
                <c:pt idx="257">
                  <c:v>2.8399999999999981E-2</c:v>
                </c:pt>
                <c:pt idx="258">
                  <c:v>2.8499999999999977E-2</c:v>
                </c:pt>
                <c:pt idx="259">
                  <c:v>2.8599999999999959E-2</c:v>
                </c:pt>
                <c:pt idx="260">
                  <c:v>2.8699999999999951E-2</c:v>
                </c:pt>
                <c:pt idx="261">
                  <c:v>2.8899999999999933E-2</c:v>
                </c:pt>
                <c:pt idx="262">
                  <c:v>2.8999999999999915E-2</c:v>
                </c:pt>
                <c:pt idx="263">
                  <c:v>2.9099999999999911E-2</c:v>
                </c:pt>
                <c:pt idx="264">
                  <c:v>2.9199999999999893E-2</c:v>
                </c:pt>
                <c:pt idx="265">
                  <c:v>2.9300000000000111E-2</c:v>
                </c:pt>
                <c:pt idx="266">
                  <c:v>2.9400000000000096E-2</c:v>
                </c:pt>
                <c:pt idx="267">
                  <c:v>2.9500000000000082E-2</c:v>
                </c:pt>
                <c:pt idx="268">
                  <c:v>2.9600000000000078E-2</c:v>
                </c:pt>
                <c:pt idx="269">
                  <c:v>2.9700000000000067E-2</c:v>
                </c:pt>
                <c:pt idx="270">
                  <c:v>2.9900000000000041E-2</c:v>
                </c:pt>
                <c:pt idx="271">
                  <c:v>3.0000000000000041E-2</c:v>
                </c:pt>
                <c:pt idx="272">
                  <c:v>3.0100000000000016E-2</c:v>
                </c:pt>
                <c:pt idx="273">
                  <c:v>3.0200000000000012E-2</c:v>
                </c:pt>
                <c:pt idx="274">
                  <c:v>3.0300000000000001E-2</c:v>
                </c:pt>
                <c:pt idx="275">
                  <c:v>3.0399999999999986E-2</c:v>
                </c:pt>
                <c:pt idx="276">
                  <c:v>3.0499999999999979E-2</c:v>
                </c:pt>
                <c:pt idx="277">
                  <c:v>3.0599999999999968E-2</c:v>
                </c:pt>
                <c:pt idx="278">
                  <c:v>3.0699999999999956E-2</c:v>
                </c:pt>
                <c:pt idx="279">
                  <c:v>3.0899999999999941E-2</c:v>
                </c:pt>
                <c:pt idx="280">
                  <c:v>3.0999999999999923E-2</c:v>
                </c:pt>
                <c:pt idx="281">
                  <c:v>3.1099999999999912E-2</c:v>
                </c:pt>
                <c:pt idx="282">
                  <c:v>3.1199999999999894E-2</c:v>
                </c:pt>
                <c:pt idx="283">
                  <c:v>3.1300000000000112E-2</c:v>
                </c:pt>
                <c:pt idx="284">
                  <c:v>3.1400000000000108E-2</c:v>
                </c:pt>
                <c:pt idx="285">
                  <c:v>3.150000000000009E-2</c:v>
                </c:pt>
                <c:pt idx="286">
                  <c:v>3.1600000000000086E-2</c:v>
                </c:pt>
                <c:pt idx="287">
                  <c:v>3.1700000000000075E-2</c:v>
                </c:pt>
                <c:pt idx="288">
                  <c:v>3.1900000000000046E-2</c:v>
                </c:pt>
                <c:pt idx="289">
                  <c:v>3.2000000000000042E-2</c:v>
                </c:pt>
                <c:pt idx="290">
                  <c:v>3.2100000000000031E-2</c:v>
                </c:pt>
                <c:pt idx="291">
                  <c:v>3.220000000000002E-2</c:v>
                </c:pt>
                <c:pt idx="292">
                  <c:v>3.2300000000000002E-2</c:v>
                </c:pt>
                <c:pt idx="293">
                  <c:v>3.2399999999999991E-2</c:v>
                </c:pt>
                <c:pt idx="294">
                  <c:v>3.2499999999999987E-2</c:v>
                </c:pt>
                <c:pt idx="295">
                  <c:v>3.2599999999999976E-2</c:v>
                </c:pt>
                <c:pt idx="296">
                  <c:v>3.2699999999999965E-2</c:v>
                </c:pt>
                <c:pt idx="297">
                  <c:v>3.2899999999999943E-2</c:v>
                </c:pt>
                <c:pt idx="298">
                  <c:v>3.2999999999999932E-2</c:v>
                </c:pt>
                <c:pt idx="299">
                  <c:v>3.3099999999999914E-2</c:v>
                </c:pt>
                <c:pt idx="300">
                  <c:v>3.3199999999999889E-2</c:v>
                </c:pt>
                <c:pt idx="301">
                  <c:v>3.3300000000000114E-2</c:v>
                </c:pt>
                <c:pt idx="302">
                  <c:v>3.3400000000000096E-2</c:v>
                </c:pt>
                <c:pt idx="303">
                  <c:v>3.3500000000000085E-2</c:v>
                </c:pt>
                <c:pt idx="304">
                  <c:v>3.3600000000000081E-2</c:v>
                </c:pt>
                <c:pt idx="305">
                  <c:v>3.370000000000007E-2</c:v>
                </c:pt>
                <c:pt idx="306">
                  <c:v>3.3900000000000041E-2</c:v>
                </c:pt>
                <c:pt idx="307">
                  <c:v>3.4000000000000044E-2</c:v>
                </c:pt>
                <c:pt idx="308">
                  <c:v>3.4100000000000019E-2</c:v>
                </c:pt>
                <c:pt idx="309">
                  <c:v>3.4200000000000015E-2</c:v>
                </c:pt>
                <c:pt idx="310">
                  <c:v>3.4300000000000004E-2</c:v>
                </c:pt>
                <c:pt idx="311">
                  <c:v>3.4399999999999986E-2</c:v>
                </c:pt>
                <c:pt idx="312">
                  <c:v>3.4499999999999982E-2</c:v>
                </c:pt>
                <c:pt idx="313">
                  <c:v>3.4599999999999971E-2</c:v>
                </c:pt>
                <c:pt idx="314">
                  <c:v>3.4699999999999967E-2</c:v>
                </c:pt>
                <c:pt idx="315">
                  <c:v>3.4899999999999945E-2</c:v>
                </c:pt>
                <c:pt idx="316">
                  <c:v>3.4999999999999934E-2</c:v>
                </c:pt>
                <c:pt idx="317">
                  <c:v>3.5099999999999916E-2</c:v>
                </c:pt>
                <c:pt idx="318">
                  <c:v>3.5199999999999898E-2</c:v>
                </c:pt>
                <c:pt idx="319">
                  <c:v>3.5300000000000116E-2</c:v>
                </c:pt>
                <c:pt idx="320">
                  <c:v>3.5400000000000112E-2</c:v>
                </c:pt>
                <c:pt idx="321">
                  <c:v>3.5500000000000094E-2</c:v>
                </c:pt>
                <c:pt idx="322">
                  <c:v>3.560000000000009E-2</c:v>
                </c:pt>
                <c:pt idx="323">
                  <c:v>3.5700000000000072E-2</c:v>
                </c:pt>
                <c:pt idx="324">
                  <c:v>3.590000000000005E-2</c:v>
                </c:pt>
                <c:pt idx="325">
                  <c:v>3.6000000000000046E-2</c:v>
                </c:pt>
                <c:pt idx="326">
                  <c:v>3.6100000000000035E-2</c:v>
                </c:pt>
                <c:pt idx="327">
                  <c:v>3.6200000000000024E-2</c:v>
                </c:pt>
                <c:pt idx="328">
                  <c:v>3.6300000000000006E-2</c:v>
                </c:pt>
                <c:pt idx="329">
                  <c:v>3.6399999999999995E-2</c:v>
                </c:pt>
                <c:pt idx="330">
                  <c:v>3.6499999999999991E-2</c:v>
                </c:pt>
                <c:pt idx="331">
                  <c:v>3.659999999999998E-2</c:v>
                </c:pt>
                <c:pt idx="332">
                  <c:v>3.6699999999999969E-2</c:v>
                </c:pt>
                <c:pt idx="333">
                  <c:v>3.6899999999999947E-2</c:v>
                </c:pt>
                <c:pt idx="334">
                  <c:v>3.6999999999999936E-2</c:v>
                </c:pt>
                <c:pt idx="335">
                  <c:v>3.7099999999999925E-2</c:v>
                </c:pt>
                <c:pt idx="336">
                  <c:v>3.7199999999999914E-2</c:v>
                </c:pt>
                <c:pt idx="337">
                  <c:v>3.7300000000000125E-2</c:v>
                </c:pt>
                <c:pt idx="338">
                  <c:v>3.7400000000000121E-2</c:v>
                </c:pt>
                <c:pt idx="339">
                  <c:v>3.7500000000000096E-2</c:v>
                </c:pt>
                <c:pt idx="340">
                  <c:v>3.7600000000000092E-2</c:v>
                </c:pt>
                <c:pt idx="341">
                  <c:v>3.7700000000000081E-2</c:v>
                </c:pt>
                <c:pt idx="342">
                  <c:v>3.7900000000000052E-2</c:v>
                </c:pt>
                <c:pt idx="343">
                  <c:v>3.8000000000000041E-2</c:v>
                </c:pt>
                <c:pt idx="344">
                  <c:v>3.810000000000003E-2</c:v>
                </c:pt>
                <c:pt idx="345">
                  <c:v>3.8200000000000012E-2</c:v>
                </c:pt>
                <c:pt idx="346">
                  <c:v>3.8300000000000001E-2</c:v>
                </c:pt>
                <c:pt idx="347">
                  <c:v>3.839999999999999E-2</c:v>
                </c:pt>
                <c:pt idx="348">
                  <c:v>3.8499999999999986E-2</c:v>
                </c:pt>
                <c:pt idx="349">
                  <c:v>3.8599999999999975E-2</c:v>
                </c:pt>
                <c:pt idx="350">
                  <c:v>3.8699999999999971E-2</c:v>
                </c:pt>
                <c:pt idx="351">
                  <c:v>3.8899999999999942E-2</c:v>
                </c:pt>
                <c:pt idx="352">
                  <c:v>3.8999999999999931E-2</c:v>
                </c:pt>
                <c:pt idx="353">
                  <c:v>3.9099999999999926E-2</c:v>
                </c:pt>
                <c:pt idx="354">
                  <c:v>3.9199999999999902E-2</c:v>
                </c:pt>
                <c:pt idx="355">
                  <c:v>3.9299999999999891E-2</c:v>
                </c:pt>
                <c:pt idx="356">
                  <c:v>3.9400000000000115E-2</c:v>
                </c:pt>
                <c:pt idx="357">
                  <c:v>3.9500000000000091E-2</c:v>
                </c:pt>
              </c:numCache>
            </c:numRef>
          </c:xVal>
          <c:yVal>
            <c:numRef>
              <c:f>Sheet2!$C$1:$C$358</c:f>
              <c:numCache>
                <c:formatCode>General</c:formatCode>
                <c:ptCount val="358"/>
                <c:pt idx="0">
                  <c:v>1998.1599999999999</c:v>
                </c:pt>
                <c:pt idx="1">
                  <c:v>1998.23</c:v>
                </c:pt>
                <c:pt idx="2">
                  <c:v>1998.36</c:v>
                </c:pt>
                <c:pt idx="3">
                  <c:v>1998.56</c:v>
                </c:pt>
                <c:pt idx="4">
                  <c:v>1998.9</c:v>
                </c:pt>
                <c:pt idx="5">
                  <c:v>1999.51</c:v>
                </c:pt>
                <c:pt idx="6">
                  <c:v>2000.31</c:v>
                </c:pt>
                <c:pt idx="7">
                  <c:v>2000.51</c:v>
                </c:pt>
                <c:pt idx="8">
                  <c:v>2000.5</c:v>
                </c:pt>
                <c:pt idx="9">
                  <c:v>2000.1899999999998</c:v>
                </c:pt>
                <c:pt idx="10">
                  <c:v>1999.8899999999999</c:v>
                </c:pt>
                <c:pt idx="11">
                  <c:v>1999.52</c:v>
                </c:pt>
                <c:pt idx="12">
                  <c:v>1999.07</c:v>
                </c:pt>
                <c:pt idx="13">
                  <c:v>1998.48</c:v>
                </c:pt>
                <c:pt idx="14">
                  <c:v>1997.79</c:v>
                </c:pt>
                <c:pt idx="15">
                  <c:v>1997.04</c:v>
                </c:pt>
                <c:pt idx="16">
                  <c:v>1996.79</c:v>
                </c:pt>
                <c:pt idx="17">
                  <c:v>1996.76</c:v>
                </c:pt>
                <c:pt idx="18">
                  <c:v>1997.1499999999999</c:v>
                </c:pt>
                <c:pt idx="19">
                  <c:v>1997.44</c:v>
                </c:pt>
                <c:pt idx="20">
                  <c:v>1997.82</c:v>
                </c:pt>
                <c:pt idx="21">
                  <c:v>1998.27</c:v>
                </c:pt>
                <c:pt idx="22">
                  <c:v>1998.85</c:v>
                </c:pt>
                <c:pt idx="23">
                  <c:v>1999.41</c:v>
                </c:pt>
                <c:pt idx="24">
                  <c:v>2000.02</c:v>
                </c:pt>
                <c:pt idx="25">
                  <c:v>2000.25</c:v>
                </c:pt>
                <c:pt idx="26">
                  <c:v>2000.27</c:v>
                </c:pt>
                <c:pt idx="27">
                  <c:v>1999.94</c:v>
                </c:pt>
                <c:pt idx="28">
                  <c:v>1999.6499999999999</c:v>
                </c:pt>
                <c:pt idx="29">
                  <c:v>1999.27</c:v>
                </c:pt>
                <c:pt idx="30">
                  <c:v>1998.83</c:v>
                </c:pt>
                <c:pt idx="31">
                  <c:v>1998.25</c:v>
                </c:pt>
                <c:pt idx="32">
                  <c:v>1997.61</c:v>
                </c:pt>
                <c:pt idx="33">
                  <c:v>1996.91</c:v>
                </c:pt>
                <c:pt idx="34">
                  <c:v>1996.6699999999998</c:v>
                </c:pt>
                <c:pt idx="35">
                  <c:v>1996.6499999999999</c:v>
                </c:pt>
                <c:pt idx="36">
                  <c:v>1997.02</c:v>
                </c:pt>
                <c:pt idx="37">
                  <c:v>1997.31</c:v>
                </c:pt>
                <c:pt idx="38">
                  <c:v>1997.6899999999998</c:v>
                </c:pt>
                <c:pt idx="39">
                  <c:v>1998.1399999999999</c:v>
                </c:pt>
                <c:pt idx="40">
                  <c:v>1998.72</c:v>
                </c:pt>
                <c:pt idx="41">
                  <c:v>1999.3</c:v>
                </c:pt>
                <c:pt idx="42">
                  <c:v>1999.94</c:v>
                </c:pt>
                <c:pt idx="43">
                  <c:v>2000.1799999999998</c:v>
                </c:pt>
                <c:pt idx="44">
                  <c:v>2000.1899999999998</c:v>
                </c:pt>
                <c:pt idx="45">
                  <c:v>1999.85</c:v>
                </c:pt>
                <c:pt idx="46">
                  <c:v>1999.56</c:v>
                </c:pt>
                <c:pt idx="47">
                  <c:v>1999.1899999999998</c:v>
                </c:pt>
                <c:pt idx="48">
                  <c:v>1998.74</c:v>
                </c:pt>
                <c:pt idx="49">
                  <c:v>1998.1699999999998</c:v>
                </c:pt>
                <c:pt idx="50">
                  <c:v>1997.54</c:v>
                </c:pt>
                <c:pt idx="51">
                  <c:v>1996.85</c:v>
                </c:pt>
                <c:pt idx="52">
                  <c:v>1996.62</c:v>
                </c:pt>
                <c:pt idx="53">
                  <c:v>1996.6</c:v>
                </c:pt>
                <c:pt idx="54">
                  <c:v>1996.96</c:v>
                </c:pt>
                <c:pt idx="55">
                  <c:v>1997.25</c:v>
                </c:pt>
                <c:pt idx="56">
                  <c:v>1997.6299999999999</c:v>
                </c:pt>
                <c:pt idx="57">
                  <c:v>1998.08</c:v>
                </c:pt>
                <c:pt idx="58">
                  <c:v>1998.6599999999999</c:v>
                </c:pt>
                <c:pt idx="59">
                  <c:v>1999.25</c:v>
                </c:pt>
                <c:pt idx="60">
                  <c:v>1999.9</c:v>
                </c:pt>
                <c:pt idx="61">
                  <c:v>2000.1399999999999</c:v>
                </c:pt>
                <c:pt idx="62">
                  <c:v>2000.1599999999999</c:v>
                </c:pt>
                <c:pt idx="63">
                  <c:v>1999.81</c:v>
                </c:pt>
                <c:pt idx="64">
                  <c:v>1999.52</c:v>
                </c:pt>
                <c:pt idx="65">
                  <c:v>1999.1499999999999</c:v>
                </c:pt>
                <c:pt idx="66">
                  <c:v>1998.7</c:v>
                </c:pt>
                <c:pt idx="67">
                  <c:v>1998.12</c:v>
                </c:pt>
                <c:pt idx="68">
                  <c:v>1997.5</c:v>
                </c:pt>
                <c:pt idx="69">
                  <c:v>1996.82</c:v>
                </c:pt>
                <c:pt idx="70">
                  <c:v>1996.59</c:v>
                </c:pt>
                <c:pt idx="71">
                  <c:v>1996.57</c:v>
                </c:pt>
                <c:pt idx="72">
                  <c:v>1996.93</c:v>
                </c:pt>
                <c:pt idx="73">
                  <c:v>1997.22</c:v>
                </c:pt>
                <c:pt idx="74">
                  <c:v>1997.59</c:v>
                </c:pt>
                <c:pt idx="75">
                  <c:v>1998.04</c:v>
                </c:pt>
                <c:pt idx="76">
                  <c:v>1998.62</c:v>
                </c:pt>
                <c:pt idx="77">
                  <c:v>1999.22</c:v>
                </c:pt>
                <c:pt idx="78">
                  <c:v>1999.8799999999999</c:v>
                </c:pt>
                <c:pt idx="79">
                  <c:v>2000.11</c:v>
                </c:pt>
                <c:pt idx="80">
                  <c:v>2000.1299999999999</c:v>
                </c:pt>
                <c:pt idx="81">
                  <c:v>1999.79</c:v>
                </c:pt>
                <c:pt idx="82">
                  <c:v>1999.49</c:v>
                </c:pt>
                <c:pt idx="83">
                  <c:v>1999.12</c:v>
                </c:pt>
                <c:pt idx="84">
                  <c:v>1998.6699999999998</c:v>
                </c:pt>
                <c:pt idx="85">
                  <c:v>1998.09</c:v>
                </c:pt>
                <c:pt idx="86">
                  <c:v>1997.48</c:v>
                </c:pt>
                <c:pt idx="87">
                  <c:v>1996.8</c:v>
                </c:pt>
                <c:pt idx="88">
                  <c:v>1996.57</c:v>
                </c:pt>
                <c:pt idx="89">
                  <c:v>1996.54</c:v>
                </c:pt>
                <c:pt idx="90">
                  <c:v>1996.9</c:v>
                </c:pt>
                <c:pt idx="91">
                  <c:v>1997.2</c:v>
                </c:pt>
                <c:pt idx="92">
                  <c:v>1997.57</c:v>
                </c:pt>
                <c:pt idx="93">
                  <c:v>1998.02</c:v>
                </c:pt>
                <c:pt idx="94">
                  <c:v>1998.6</c:v>
                </c:pt>
                <c:pt idx="95">
                  <c:v>1999.2</c:v>
                </c:pt>
                <c:pt idx="96">
                  <c:v>1999.86</c:v>
                </c:pt>
                <c:pt idx="97">
                  <c:v>2000.09</c:v>
                </c:pt>
                <c:pt idx="98">
                  <c:v>2000.11</c:v>
                </c:pt>
                <c:pt idx="99">
                  <c:v>1999.77</c:v>
                </c:pt>
                <c:pt idx="100">
                  <c:v>1999.47</c:v>
                </c:pt>
                <c:pt idx="101">
                  <c:v>1999.1</c:v>
                </c:pt>
                <c:pt idx="102">
                  <c:v>1998.6499999999999</c:v>
                </c:pt>
                <c:pt idx="103">
                  <c:v>1998.07</c:v>
                </c:pt>
                <c:pt idx="104">
                  <c:v>1997.46</c:v>
                </c:pt>
                <c:pt idx="105">
                  <c:v>1996.79</c:v>
                </c:pt>
                <c:pt idx="106">
                  <c:v>1996.55</c:v>
                </c:pt>
                <c:pt idx="107">
                  <c:v>1996.53</c:v>
                </c:pt>
                <c:pt idx="108">
                  <c:v>1996.8899999999999</c:v>
                </c:pt>
                <c:pt idx="109">
                  <c:v>1997.1799999999998</c:v>
                </c:pt>
                <c:pt idx="110">
                  <c:v>1997.56</c:v>
                </c:pt>
                <c:pt idx="111">
                  <c:v>1998</c:v>
                </c:pt>
                <c:pt idx="112">
                  <c:v>1998.58</c:v>
                </c:pt>
                <c:pt idx="113">
                  <c:v>1999.1799999999998</c:v>
                </c:pt>
                <c:pt idx="114">
                  <c:v>1999.85</c:v>
                </c:pt>
                <c:pt idx="115">
                  <c:v>2000.08</c:v>
                </c:pt>
                <c:pt idx="116">
                  <c:v>2000.1</c:v>
                </c:pt>
                <c:pt idx="117">
                  <c:v>1999.75</c:v>
                </c:pt>
                <c:pt idx="118">
                  <c:v>1999.46</c:v>
                </c:pt>
                <c:pt idx="119">
                  <c:v>1999.08</c:v>
                </c:pt>
                <c:pt idx="120">
                  <c:v>1998.6399999999999</c:v>
                </c:pt>
                <c:pt idx="121">
                  <c:v>1998.06</c:v>
                </c:pt>
                <c:pt idx="122">
                  <c:v>1997.45</c:v>
                </c:pt>
                <c:pt idx="123">
                  <c:v>1996.77</c:v>
                </c:pt>
                <c:pt idx="124">
                  <c:v>1996.54</c:v>
                </c:pt>
                <c:pt idx="125">
                  <c:v>1996.52</c:v>
                </c:pt>
                <c:pt idx="126">
                  <c:v>1996.87</c:v>
                </c:pt>
                <c:pt idx="127">
                  <c:v>1997.1699999999998</c:v>
                </c:pt>
                <c:pt idx="128">
                  <c:v>1997.54</c:v>
                </c:pt>
                <c:pt idx="129">
                  <c:v>1997.99</c:v>
                </c:pt>
                <c:pt idx="130">
                  <c:v>1998.57</c:v>
                </c:pt>
                <c:pt idx="131">
                  <c:v>1999.1699999999998</c:v>
                </c:pt>
                <c:pt idx="132">
                  <c:v>1999.84</c:v>
                </c:pt>
                <c:pt idx="133">
                  <c:v>2000.07</c:v>
                </c:pt>
                <c:pt idx="134">
                  <c:v>2000.09</c:v>
                </c:pt>
                <c:pt idx="135">
                  <c:v>1999.74</c:v>
                </c:pt>
                <c:pt idx="136">
                  <c:v>1999.45</c:v>
                </c:pt>
                <c:pt idx="137">
                  <c:v>1999.07</c:v>
                </c:pt>
                <c:pt idx="138">
                  <c:v>1998.6299999999999</c:v>
                </c:pt>
                <c:pt idx="139">
                  <c:v>1998.05</c:v>
                </c:pt>
                <c:pt idx="140">
                  <c:v>1997.44</c:v>
                </c:pt>
                <c:pt idx="141">
                  <c:v>1996.76</c:v>
                </c:pt>
                <c:pt idx="142">
                  <c:v>1996.53</c:v>
                </c:pt>
                <c:pt idx="143">
                  <c:v>1996.51</c:v>
                </c:pt>
                <c:pt idx="144">
                  <c:v>1996.86</c:v>
                </c:pt>
                <c:pt idx="145">
                  <c:v>1997.1599999999999</c:v>
                </c:pt>
                <c:pt idx="146">
                  <c:v>1997.53</c:v>
                </c:pt>
                <c:pt idx="147">
                  <c:v>1997.98</c:v>
                </c:pt>
                <c:pt idx="148">
                  <c:v>1998.56</c:v>
                </c:pt>
                <c:pt idx="149">
                  <c:v>1999.1599999999999</c:v>
                </c:pt>
                <c:pt idx="150">
                  <c:v>1999.83</c:v>
                </c:pt>
                <c:pt idx="151">
                  <c:v>2000.06</c:v>
                </c:pt>
                <c:pt idx="152">
                  <c:v>2000.08</c:v>
                </c:pt>
                <c:pt idx="153">
                  <c:v>1999.73</c:v>
                </c:pt>
                <c:pt idx="154">
                  <c:v>1999.44</c:v>
                </c:pt>
                <c:pt idx="155">
                  <c:v>1999.06</c:v>
                </c:pt>
                <c:pt idx="156">
                  <c:v>1998.62</c:v>
                </c:pt>
                <c:pt idx="157">
                  <c:v>1998.04</c:v>
                </c:pt>
                <c:pt idx="158">
                  <c:v>1997.43</c:v>
                </c:pt>
                <c:pt idx="159">
                  <c:v>1996.76</c:v>
                </c:pt>
                <c:pt idx="160">
                  <c:v>1996.52</c:v>
                </c:pt>
                <c:pt idx="161">
                  <c:v>1996.5</c:v>
                </c:pt>
                <c:pt idx="162">
                  <c:v>1996.86</c:v>
                </c:pt>
                <c:pt idx="163">
                  <c:v>1997.1499999999999</c:v>
                </c:pt>
                <c:pt idx="164">
                  <c:v>1997.52</c:v>
                </c:pt>
                <c:pt idx="165">
                  <c:v>1997.97</c:v>
                </c:pt>
                <c:pt idx="166">
                  <c:v>1998.55</c:v>
                </c:pt>
                <c:pt idx="167">
                  <c:v>1999.1599999999999</c:v>
                </c:pt>
                <c:pt idx="168">
                  <c:v>1999.82</c:v>
                </c:pt>
                <c:pt idx="169">
                  <c:v>2000.05</c:v>
                </c:pt>
                <c:pt idx="170">
                  <c:v>2000.07</c:v>
                </c:pt>
                <c:pt idx="171">
                  <c:v>1999.72</c:v>
                </c:pt>
                <c:pt idx="172">
                  <c:v>1999.43</c:v>
                </c:pt>
                <c:pt idx="173">
                  <c:v>1999.06</c:v>
                </c:pt>
                <c:pt idx="174">
                  <c:v>1998.61</c:v>
                </c:pt>
                <c:pt idx="175">
                  <c:v>1998.03</c:v>
                </c:pt>
                <c:pt idx="176">
                  <c:v>1997.42</c:v>
                </c:pt>
                <c:pt idx="177">
                  <c:v>1996.75</c:v>
                </c:pt>
                <c:pt idx="178">
                  <c:v>1996.52</c:v>
                </c:pt>
                <c:pt idx="179">
                  <c:v>1996.49</c:v>
                </c:pt>
                <c:pt idx="180">
                  <c:v>1996.85</c:v>
                </c:pt>
                <c:pt idx="181">
                  <c:v>1997.1399999999999</c:v>
                </c:pt>
                <c:pt idx="182">
                  <c:v>1997.52</c:v>
                </c:pt>
                <c:pt idx="183">
                  <c:v>1997.96</c:v>
                </c:pt>
                <c:pt idx="184">
                  <c:v>1998.54</c:v>
                </c:pt>
                <c:pt idx="185">
                  <c:v>1999.1499999999999</c:v>
                </c:pt>
                <c:pt idx="186">
                  <c:v>1999.81</c:v>
                </c:pt>
                <c:pt idx="187">
                  <c:v>2000.05</c:v>
                </c:pt>
                <c:pt idx="188">
                  <c:v>2000.07</c:v>
                </c:pt>
                <c:pt idx="189">
                  <c:v>1999.72</c:v>
                </c:pt>
                <c:pt idx="190">
                  <c:v>1999.42</c:v>
                </c:pt>
                <c:pt idx="191">
                  <c:v>1999.05</c:v>
                </c:pt>
                <c:pt idx="192">
                  <c:v>1998.6</c:v>
                </c:pt>
                <c:pt idx="193">
                  <c:v>1998.02</c:v>
                </c:pt>
                <c:pt idx="194">
                  <c:v>1997.41</c:v>
                </c:pt>
                <c:pt idx="195">
                  <c:v>1996.74</c:v>
                </c:pt>
                <c:pt idx="196">
                  <c:v>1996.51</c:v>
                </c:pt>
                <c:pt idx="197">
                  <c:v>1996.49</c:v>
                </c:pt>
                <c:pt idx="198">
                  <c:v>1996.84</c:v>
                </c:pt>
                <c:pt idx="199">
                  <c:v>1997.1399999999999</c:v>
                </c:pt>
                <c:pt idx="200">
                  <c:v>1997.51</c:v>
                </c:pt>
                <c:pt idx="201">
                  <c:v>1997.96</c:v>
                </c:pt>
                <c:pt idx="202">
                  <c:v>1998.54</c:v>
                </c:pt>
                <c:pt idx="203">
                  <c:v>1999.1399999999999</c:v>
                </c:pt>
                <c:pt idx="204">
                  <c:v>1999.81</c:v>
                </c:pt>
                <c:pt idx="205">
                  <c:v>2000.04</c:v>
                </c:pt>
                <c:pt idx="206">
                  <c:v>2000.06</c:v>
                </c:pt>
                <c:pt idx="207">
                  <c:v>1999.71</c:v>
                </c:pt>
                <c:pt idx="208">
                  <c:v>1999.42</c:v>
                </c:pt>
                <c:pt idx="209">
                  <c:v>1999.04</c:v>
                </c:pt>
                <c:pt idx="210">
                  <c:v>1998.6</c:v>
                </c:pt>
                <c:pt idx="211">
                  <c:v>1998.02</c:v>
                </c:pt>
                <c:pt idx="212">
                  <c:v>1997.41</c:v>
                </c:pt>
                <c:pt idx="213">
                  <c:v>1996.74</c:v>
                </c:pt>
                <c:pt idx="214">
                  <c:v>1996.5</c:v>
                </c:pt>
                <c:pt idx="215">
                  <c:v>1996.48</c:v>
                </c:pt>
                <c:pt idx="216">
                  <c:v>1996.84</c:v>
                </c:pt>
                <c:pt idx="217">
                  <c:v>1997.1299999999999</c:v>
                </c:pt>
                <c:pt idx="218">
                  <c:v>1997.51</c:v>
                </c:pt>
                <c:pt idx="219">
                  <c:v>1997.95</c:v>
                </c:pt>
                <c:pt idx="220">
                  <c:v>1998.53</c:v>
                </c:pt>
                <c:pt idx="221">
                  <c:v>1999.1399999999999</c:v>
                </c:pt>
                <c:pt idx="222">
                  <c:v>1999.8</c:v>
                </c:pt>
                <c:pt idx="223">
                  <c:v>2000.04</c:v>
                </c:pt>
                <c:pt idx="224">
                  <c:v>2000.06</c:v>
                </c:pt>
                <c:pt idx="225">
                  <c:v>1999.71</c:v>
                </c:pt>
                <c:pt idx="226">
                  <c:v>1999.41</c:v>
                </c:pt>
                <c:pt idx="227">
                  <c:v>1999.04</c:v>
                </c:pt>
                <c:pt idx="228">
                  <c:v>1998.59</c:v>
                </c:pt>
                <c:pt idx="229">
                  <c:v>1998.01</c:v>
                </c:pt>
                <c:pt idx="230">
                  <c:v>1997.4</c:v>
                </c:pt>
                <c:pt idx="231">
                  <c:v>1996.73</c:v>
                </c:pt>
                <c:pt idx="232">
                  <c:v>1996.5</c:v>
                </c:pt>
                <c:pt idx="233">
                  <c:v>1996.48</c:v>
                </c:pt>
                <c:pt idx="234">
                  <c:v>1996.83</c:v>
                </c:pt>
                <c:pt idx="235">
                  <c:v>1997.1299999999999</c:v>
                </c:pt>
                <c:pt idx="236">
                  <c:v>1997.5</c:v>
                </c:pt>
                <c:pt idx="237">
                  <c:v>1997.95</c:v>
                </c:pt>
                <c:pt idx="238">
                  <c:v>1998.53</c:v>
                </c:pt>
                <c:pt idx="239">
                  <c:v>1999.1299999999999</c:v>
                </c:pt>
                <c:pt idx="240">
                  <c:v>1999.8</c:v>
                </c:pt>
                <c:pt idx="241">
                  <c:v>2000.03</c:v>
                </c:pt>
                <c:pt idx="242">
                  <c:v>2000.05</c:v>
                </c:pt>
                <c:pt idx="243">
                  <c:v>1999.7</c:v>
                </c:pt>
                <c:pt idx="244">
                  <c:v>1999.41</c:v>
                </c:pt>
                <c:pt idx="245">
                  <c:v>1999.04</c:v>
                </c:pt>
                <c:pt idx="246">
                  <c:v>1998.59</c:v>
                </c:pt>
                <c:pt idx="247">
                  <c:v>1998.01</c:v>
                </c:pt>
                <c:pt idx="248">
                  <c:v>1997.4</c:v>
                </c:pt>
                <c:pt idx="249">
                  <c:v>1996.73</c:v>
                </c:pt>
                <c:pt idx="250">
                  <c:v>1996.5</c:v>
                </c:pt>
                <c:pt idx="251">
                  <c:v>1996.47</c:v>
                </c:pt>
                <c:pt idx="252">
                  <c:v>1996.83</c:v>
                </c:pt>
                <c:pt idx="253">
                  <c:v>1997.12</c:v>
                </c:pt>
                <c:pt idx="254">
                  <c:v>1997.5</c:v>
                </c:pt>
                <c:pt idx="255">
                  <c:v>1997.94</c:v>
                </c:pt>
                <c:pt idx="256">
                  <c:v>1998.52</c:v>
                </c:pt>
                <c:pt idx="257">
                  <c:v>1999.1299999999999</c:v>
                </c:pt>
                <c:pt idx="258">
                  <c:v>1999.8</c:v>
                </c:pt>
                <c:pt idx="259">
                  <c:v>2000.03</c:v>
                </c:pt>
                <c:pt idx="260">
                  <c:v>2000.05</c:v>
                </c:pt>
                <c:pt idx="261">
                  <c:v>1999.7</c:v>
                </c:pt>
                <c:pt idx="262">
                  <c:v>1999.41</c:v>
                </c:pt>
                <c:pt idx="263">
                  <c:v>1999.03</c:v>
                </c:pt>
                <c:pt idx="264">
                  <c:v>1998.58</c:v>
                </c:pt>
                <c:pt idx="265">
                  <c:v>1998.01</c:v>
                </c:pt>
                <c:pt idx="266">
                  <c:v>1997.4</c:v>
                </c:pt>
                <c:pt idx="267">
                  <c:v>1996.73</c:v>
                </c:pt>
                <c:pt idx="268">
                  <c:v>1996.49</c:v>
                </c:pt>
                <c:pt idx="269">
                  <c:v>1996.47</c:v>
                </c:pt>
                <c:pt idx="270">
                  <c:v>1996.82</c:v>
                </c:pt>
                <c:pt idx="271">
                  <c:v>1997.12</c:v>
                </c:pt>
                <c:pt idx="272">
                  <c:v>1997.49</c:v>
                </c:pt>
                <c:pt idx="273">
                  <c:v>1997.94</c:v>
                </c:pt>
                <c:pt idx="274">
                  <c:v>1998.52</c:v>
                </c:pt>
                <c:pt idx="275">
                  <c:v>1999.1299999999999</c:v>
                </c:pt>
                <c:pt idx="276">
                  <c:v>1999.79</c:v>
                </c:pt>
                <c:pt idx="277">
                  <c:v>2000.03</c:v>
                </c:pt>
                <c:pt idx="278">
                  <c:v>2000.05</c:v>
                </c:pt>
                <c:pt idx="279">
                  <c:v>1999.7</c:v>
                </c:pt>
                <c:pt idx="280">
                  <c:v>1999.4</c:v>
                </c:pt>
                <c:pt idx="281">
                  <c:v>1999.03</c:v>
                </c:pt>
                <c:pt idx="282">
                  <c:v>1998.58</c:v>
                </c:pt>
                <c:pt idx="283">
                  <c:v>1998</c:v>
                </c:pt>
                <c:pt idx="284">
                  <c:v>1997.3899999999999</c:v>
                </c:pt>
                <c:pt idx="285">
                  <c:v>1996.72</c:v>
                </c:pt>
                <c:pt idx="286">
                  <c:v>1996.49</c:v>
                </c:pt>
                <c:pt idx="287">
                  <c:v>1996.47</c:v>
                </c:pt>
                <c:pt idx="288">
                  <c:v>1996.82</c:v>
                </c:pt>
                <c:pt idx="289">
                  <c:v>1997.11</c:v>
                </c:pt>
                <c:pt idx="290">
                  <c:v>1997.49</c:v>
                </c:pt>
                <c:pt idx="291">
                  <c:v>1997.94</c:v>
                </c:pt>
                <c:pt idx="292">
                  <c:v>1998.52</c:v>
                </c:pt>
                <c:pt idx="293">
                  <c:v>1999.12</c:v>
                </c:pt>
                <c:pt idx="294">
                  <c:v>1999.79</c:v>
                </c:pt>
                <c:pt idx="295">
                  <c:v>2000.02</c:v>
                </c:pt>
                <c:pt idx="296">
                  <c:v>2000.04</c:v>
                </c:pt>
                <c:pt idx="297">
                  <c:v>1999.6899999999998</c:v>
                </c:pt>
                <c:pt idx="298">
                  <c:v>1999.4</c:v>
                </c:pt>
                <c:pt idx="299">
                  <c:v>1999.02</c:v>
                </c:pt>
                <c:pt idx="300">
                  <c:v>1998.58</c:v>
                </c:pt>
                <c:pt idx="301">
                  <c:v>1998</c:v>
                </c:pt>
                <c:pt idx="302">
                  <c:v>1997.3899999999999</c:v>
                </c:pt>
                <c:pt idx="303">
                  <c:v>1996.72</c:v>
                </c:pt>
                <c:pt idx="304">
                  <c:v>1996.49</c:v>
                </c:pt>
                <c:pt idx="305">
                  <c:v>1996.47</c:v>
                </c:pt>
                <c:pt idx="306">
                  <c:v>1996.82</c:v>
                </c:pt>
                <c:pt idx="307">
                  <c:v>1997.11</c:v>
                </c:pt>
                <c:pt idx="308">
                  <c:v>1997.49</c:v>
                </c:pt>
                <c:pt idx="309">
                  <c:v>1997.93</c:v>
                </c:pt>
                <c:pt idx="310">
                  <c:v>1998.51</c:v>
                </c:pt>
                <c:pt idx="311">
                  <c:v>1999.12</c:v>
                </c:pt>
                <c:pt idx="312">
                  <c:v>1999.79</c:v>
                </c:pt>
                <c:pt idx="313">
                  <c:v>2000.02</c:v>
                </c:pt>
                <c:pt idx="314">
                  <c:v>2000.04</c:v>
                </c:pt>
                <c:pt idx="315">
                  <c:v>1999.6899999999998</c:v>
                </c:pt>
                <c:pt idx="316">
                  <c:v>1999.4</c:v>
                </c:pt>
                <c:pt idx="317">
                  <c:v>1999.02</c:v>
                </c:pt>
                <c:pt idx="318">
                  <c:v>1998.57</c:v>
                </c:pt>
                <c:pt idx="319">
                  <c:v>1998</c:v>
                </c:pt>
                <c:pt idx="320">
                  <c:v>1997.3899999999999</c:v>
                </c:pt>
                <c:pt idx="321">
                  <c:v>1996.72</c:v>
                </c:pt>
                <c:pt idx="322">
                  <c:v>1996.48</c:v>
                </c:pt>
                <c:pt idx="323">
                  <c:v>1996.46</c:v>
                </c:pt>
                <c:pt idx="324">
                  <c:v>1996.82</c:v>
                </c:pt>
                <c:pt idx="325">
                  <c:v>1997.11</c:v>
                </c:pt>
                <c:pt idx="326">
                  <c:v>1997.48</c:v>
                </c:pt>
                <c:pt idx="327">
                  <c:v>1997.93</c:v>
                </c:pt>
                <c:pt idx="328">
                  <c:v>1998.51</c:v>
                </c:pt>
                <c:pt idx="329">
                  <c:v>1999.12</c:v>
                </c:pt>
                <c:pt idx="330">
                  <c:v>1999.78</c:v>
                </c:pt>
                <c:pt idx="331">
                  <c:v>2000.02</c:v>
                </c:pt>
                <c:pt idx="332">
                  <c:v>2000.04</c:v>
                </c:pt>
                <c:pt idx="333">
                  <c:v>1999.6899999999998</c:v>
                </c:pt>
                <c:pt idx="334">
                  <c:v>1999.3899999999999</c:v>
                </c:pt>
                <c:pt idx="335">
                  <c:v>1999.02</c:v>
                </c:pt>
                <c:pt idx="336">
                  <c:v>1998.57</c:v>
                </c:pt>
                <c:pt idx="337">
                  <c:v>1997.99</c:v>
                </c:pt>
                <c:pt idx="338">
                  <c:v>1997.3799999999999</c:v>
                </c:pt>
                <c:pt idx="339">
                  <c:v>1996.72</c:v>
                </c:pt>
                <c:pt idx="340">
                  <c:v>1996.48</c:v>
                </c:pt>
                <c:pt idx="341">
                  <c:v>1996.46</c:v>
                </c:pt>
                <c:pt idx="342">
                  <c:v>1996.81</c:v>
                </c:pt>
                <c:pt idx="343">
                  <c:v>1997.11</c:v>
                </c:pt>
                <c:pt idx="344">
                  <c:v>1997.48</c:v>
                </c:pt>
                <c:pt idx="345">
                  <c:v>1997.93</c:v>
                </c:pt>
                <c:pt idx="346">
                  <c:v>1998.51</c:v>
                </c:pt>
                <c:pt idx="347">
                  <c:v>1999.11</c:v>
                </c:pt>
                <c:pt idx="348">
                  <c:v>1999.78</c:v>
                </c:pt>
                <c:pt idx="349">
                  <c:v>2000.01</c:v>
                </c:pt>
                <c:pt idx="350">
                  <c:v>2000.04</c:v>
                </c:pt>
                <c:pt idx="351">
                  <c:v>1999.6799999999998</c:v>
                </c:pt>
                <c:pt idx="352">
                  <c:v>1999.3899999999999</c:v>
                </c:pt>
                <c:pt idx="353">
                  <c:v>1999.02</c:v>
                </c:pt>
                <c:pt idx="354">
                  <c:v>1998.57</c:v>
                </c:pt>
                <c:pt idx="355">
                  <c:v>1997.99</c:v>
                </c:pt>
                <c:pt idx="356">
                  <c:v>1997.3799999999999</c:v>
                </c:pt>
                <c:pt idx="357">
                  <c:v>1996.71</c:v>
                </c:pt>
              </c:numCache>
            </c:numRef>
          </c:yVal>
          <c:smooth val="1"/>
        </c:ser>
        <c:dLbls/>
        <c:axId val="77112832"/>
        <c:axId val="77166848"/>
      </c:scatterChart>
      <c:valAx>
        <c:axId val="77112832"/>
        <c:scaling>
          <c:orientation val="minMax"/>
          <c:max val="4.0000000000000022E-2"/>
          <c:min val="0"/>
        </c:scaling>
        <c:axPos val="b"/>
        <c:title>
          <c:tx>
            <c:rich>
              <a:bodyPr/>
              <a:lstStyle/>
              <a:p>
                <a:pPr>
                  <a:defRPr sz="1050"/>
                </a:pPr>
                <a:r>
                  <a:rPr lang="en-US" sz="1050"/>
                  <a:t>Time (s)</a:t>
                </a:r>
              </a:p>
            </c:rich>
          </c:tx>
          <c:layout>
            <c:manualLayout>
              <c:xMode val="edge"/>
              <c:yMode val="edge"/>
              <c:x val="0.48534905098134284"/>
              <c:y val="0.86407466892936169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7166848"/>
        <c:crosses val="autoZero"/>
        <c:crossBetween val="midCat"/>
      </c:valAx>
      <c:valAx>
        <c:axId val="7716684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US" sz="1050"/>
                  <a:t>Temperature (oC)</a:t>
                </a:r>
              </a:p>
            </c:rich>
          </c:tx>
          <c:layout>
            <c:manualLayout>
              <c:xMode val="edge"/>
              <c:yMode val="edge"/>
              <c:x val="1.6666666666666684E-2"/>
              <c:y val="0.2436475648877225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7112832"/>
        <c:crosses val="autoZero"/>
        <c:crossBetween val="midCat"/>
        <c:majorUnit val="1"/>
      </c:valAx>
      <c:spPr>
        <a:ln>
          <a:solidFill>
            <a:srgbClr val="016B0B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3056635071783457"/>
          <c:y val="5.1400554097404488E-2"/>
          <c:w val="0.71171882645594908"/>
          <c:h val="0.73160104986876662"/>
        </c:manualLayout>
      </c:layout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Sheet2!$B$1:$B$358</c:f>
              <c:numCache>
                <c:formatCode>General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9.9999999999989068E-5</c:v>
                </c:pt>
                <c:pt idx="3">
                  <c:v>1.9999999999997805E-4</c:v>
                </c:pt>
                <c:pt idx="4">
                  <c:v>1.9999999999997805E-4</c:v>
                </c:pt>
                <c:pt idx="5">
                  <c:v>3.9999999999995605E-4</c:v>
                </c:pt>
                <c:pt idx="6">
                  <c:v>4.9999999999994515E-4</c:v>
                </c:pt>
                <c:pt idx="7">
                  <c:v>5.9999999999993435E-4</c:v>
                </c:pt>
                <c:pt idx="8">
                  <c:v>6.9999999999992334E-4</c:v>
                </c:pt>
                <c:pt idx="9">
                  <c:v>8.9999999999990164E-4</c:v>
                </c:pt>
                <c:pt idx="10">
                  <c:v>9.9999999999989073E-4</c:v>
                </c:pt>
                <c:pt idx="11">
                  <c:v>1.1000000000001013E-3</c:v>
                </c:pt>
                <c:pt idx="12">
                  <c:v>1.2000000000000901E-3</c:v>
                </c:pt>
                <c:pt idx="13">
                  <c:v>1.3000000000000793E-3</c:v>
                </c:pt>
                <c:pt idx="14">
                  <c:v>1.4000000000000681E-3</c:v>
                </c:pt>
                <c:pt idx="15">
                  <c:v>1.5000000000000573E-3</c:v>
                </c:pt>
                <c:pt idx="16">
                  <c:v>1.6000000000000465E-3</c:v>
                </c:pt>
                <c:pt idx="17">
                  <c:v>1.7000000000000353E-3</c:v>
                </c:pt>
                <c:pt idx="18">
                  <c:v>1.9000000000000139E-3</c:v>
                </c:pt>
                <c:pt idx="19">
                  <c:v>2.0000000000000026E-3</c:v>
                </c:pt>
                <c:pt idx="20">
                  <c:v>2.0999999999999912E-3</c:v>
                </c:pt>
                <c:pt idx="21">
                  <c:v>2.1999999999999802E-3</c:v>
                </c:pt>
                <c:pt idx="22">
                  <c:v>2.2999999999999692E-3</c:v>
                </c:pt>
                <c:pt idx="23">
                  <c:v>2.3999999999999582E-3</c:v>
                </c:pt>
                <c:pt idx="24">
                  <c:v>2.4999999999999471E-3</c:v>
                </c:pt>
                <c:pt idx="25">
                  <c:v>2.5999999999999366E-3</c:v>
                </c:pt>
                <c:pt idx="26">
                  <c:v>2.6999999999999251E-3</c:v>
                </c:pt>
                <c:pt idx="27">
                  <c:v>2.8999999999999031E-3</c:v>
                </c:pt>
                <c:pt idx="28">
                  <c:v>2.9999999999998908E-3</c:v>
                </c:pt>
                <c:pt idx="29">
                  <c:v>3.100000000000104E-3</c:v>
                </c:pt>
                <c:pt idx="30">
                  <c:v>3.2000000000000934E-3</c:v>
                </c:pt>
                <c:pt idx="31">
                  <c:v>3.3000000000000806E-3</c:v>
                </c:pt>
                <c:pt idx="32">
                  <c:v>3.4000000000000696E-3</c:v>
                </c:pt>
                <c:pt idx="33">
                  <c:v>3.5000000000000595E-3</c:v>
                </c:pt>
                <c:pt idx="34">
                  <c:v>3.6000000000000485E-3</c:v>
                </c:pt>
                <c:pt idx="35">
                  <c:v>3.7000000000000383E-3</c:v>
                </c:pt>
                <c:pt idx="36">
                  <c:v>3.9000000000000159E-3</c:v>
                </c:pt>
                <c:pt idx="37">
                  <c:v>4.0000000000000053E-3</c:v>
                </c:pt>
                <c:pt idx="38">
                  <c:v>4.0999999999999934E-3</c:v>
                </c:pt>
                <c:pt idx="39">
                  <c:v>4.1999999999999824E-3</c:v>
                </c:pt>
                <c:pt idx="40">
                  <c:v>4.2999999999999731E-3</c:v>
                </c:pt>
                <c:pt idx="41">
                  <c:v>4.3999999999999612E-3</c:v>
                </c:pt>
                <c:pt idx="42">
                  <c:v>4.4999999999999511E-3</c:v>
                </c:pt>
                <c:pt idx="43">
                  <c:v>4.5999999999999401E-3</c:v>
                </c:pt>
                <c:pt idx="44">
                  <c:v>4.6999999999999291E-3</c:v>
                </c:pt>
                <c:pt idx="45">
                  <c:v>4.8999999999999062E-3</c:v>
                </c:pt>
                <c:pt idx="46">
                  <c:v>4.999999999999896E-3</c:v>
                </c:pt>
                <c:pt idx="47">
                  <c:v>5.1000000000001062E-3</c:v>
                </c:pt>
                <c:pt idx="48">
                  <c:v>5.2000000000000934E-3</c:v>
                </c:pt>
                <c:pt idx="49">
                  <c:v>5.3000000000000824E-3</c:v>
                </c:pt>
                <c:pt idx="50">
                  <c:v>5.4000000000000731E-3</c:v>
                </c:pt>
                <c:pt idx="51">
                  <c:v>5.5000000000000621E-3</c:v>
                </c:pt>
                <c:pt idx="52">
                  <c:v>5.6000000000000494E-3</c:v>
                </c:pt>
                <c:pt idx="53">
                  <c:v>5.7000000000000401E-3</c:v>
                </c:pt>
                <c:pt idx="54">
                  <c:v>5.9000000000000181E-3</c:v>
                </c:pt>
                <c:pt idx="55">
                  <c:v>6.0000000000000071E-3</c:v>
                </c:pt>
                <c:pt idx="56">
                  <c:v>6.0999999999999961E-3</c:v>
                </c:pt>
                <c:pt idx="57">
                  <c:v>6.1999999999999833E-3</c:v>
                </c:pt>
                <c:pt idx="58">
                  <c:v>6.299999999999974E-3</c:v>
                </c:pt>
                <c:pt idx="59">
                  <c:v>6.399999999999963E-3</c:v>
                </c:pt>
                <c:pt idx="60">
                  <c:v>6.499999999999952E-3</c:v>
                </c:pt>
                <c:pt idx="61">
                  <c:v>6.599999999999941E-3</c:v>
                </c:pt>
                <c:pt idx="62">
                  <c:v>6.69999999999993E-3</c:v>
                </c:pt>
                <c:pt idx="63">
                  <c:v>6.8999999999999079E-3</c:v>
                </c:pt>
                <c:pt idx="64">
                  <c:v>6.9999999999998987E-3</c:v>
                </c:pt>
                <c:pt idx="65">
                  <c:v>7.100000000000108E-3</c:v>
                </c:pt>
                <c:pt idx="66">
                  <c:v>7.2000000000000969E-3</c:v>
                </c:pt>
                <c:pt idx="67">
                  <c:v>7.3000000000000859E-3</c:v>
                </c:pt>
                <c:pt idx="68">
                  <c:v>7.4000000000000758E-3</c:v>
                </c:pt>
                <c:pt idx="69">
                  <c:v>7.5000000000000639E-3</c:v>
                </c:pt>
                <c:pt idx="70">
                  <c:v>7.6000000000000512E-3</c:v>
                </c:pt>
                <c:pt idx="71">
                  <c:v>7.7000000000000427E-3</c:v>
                </c:pt>
                <c:pt idx="72">
                  <c:v>7.9000000000000216E-3</c:v>
                </c:pt>
                <c:pt idx="73">
                  <c:v>8.0000000000000106E-3</c:v>
                </c:pt>
                <c:pt idx="74">
                  <c:v>8.100000000000003E-3</c:v>
                </c:pt>
                <c:pt idx="75">
                  <c:v>8.199999999999992E-3</c:v>
                </c:pt>
                <c:pt idx="76">
                  <c:v>8.2999999999999775E-3</c:v>
                </c:pt>
                <c:pt idx="77">
                  <c:v>8.3999999999999735E-3</c:v>
                </c:pt>
                <c:pt idx="78">
                  <c:v>8.499999999999959E-3</c:v>
                </c:pt>
                <c:pt idx="79">
                  <c:v>8.5999999999999497E-3</c:v>
                </c:pt>
                <c:pt idx="80">
                  <c:v>8.699999999999937E-3</c:v>
                </c:pt>
                <c:pt idx="81">
                  <c:v>8.8999999999999184E-3</c:v>
                </c:pt>
                <c:pt idx="82">
                  <c:v>8.9999999999999039E-3</c:v>
                </c:pt>
                <c:pt idx="83">
                  <c:v>9.1000000000001097E-3</c:v>
                </c:pt>
                <c:pt idx="84">
                  <c:v>9.2000000000001005E-3</c:v>
                </c:pt>
                <c:pt idx="85">
                  <c:v>9.3000000000000894E-3</c:v>
                </c:pt>
                <c:pt idx="86">
                  <c:v>9.4000000000000767E-3</c:v>
                </c:pt>
                <c:pt idx="87">
                  <c:v>9.5000000000000692E-3</c:v>
                </c:pt>
                <c:pt idx="88">
                  <c:v>9.6000000000000547E-3</c:v>
                </c:pt>
                <c:pt idx="89">
                  <c:v>9.7000000000000471E-3</c:v>
                </c:pt>
                <c:pt idx="90">
                  <c:v>9.9000000000000251E-3</c:v>
                </c:pt>
                <c:pt idx="91">
                  <c:v>1.0000000000000012E-2</c:v>
                </c:pt>
                <c:pt idx="92">
                  <c:v>1.0099999999999994E-2</c:v>
                </c:pt>
                <c:pt idx="93">
                  <c:v>1.019999999999998E-2</c:v>
                </c:pt>
                <c:pt idx="94">
                  <c:v>1.0299999999999972E-2</c:v>
                </c:pt>
                <c:pt idx="95">
                  <c:v>1.0399999999999958E-2</c:v>
                </c:pt>
                <c:pt idx="96">
                  <c:v>1.049999999999995E-2</c:v>
                </c:pt>
                <c:pt idx="97">
                  <c:v>1.0599999999999938E-2</c:v>
                </c:pt>
                <c:pt idx="98">
                  <c:v>1.0699999999999928E-2</c:v>
                </c:pt>
                <c:pt idx="99">
                  <c:v>1.0899999999999906E-2</c:v>
                </c:pt>
                <c:pt idx="100">
                  <c:v>1.0999999999999895E-2</c:v>
                </c:pt>
                <c:pt idx="101">
                  <c:v>1.1100000000000115E-2</c:v>
                </c:pt>
                <c:pt idx="102">
                  <c:v>1.1200000000000104E-2</c:v>
                </c:pt>
                <c:pt idx="103">
                  <c:v>1.1300000000000093E-2</c:v>
                </c:pt>
                <c:pt idx="104">
                  <c:v>1.1400000000000082E-2</c:v>
                </c:pt>
                <c:pt idx="105">
                  <c:v>1.1500000000000071E-2</c:v>
                </c:pt>
                <c:pt idx="106">
                  <c:v>1.1600000000000063E-2</c:v>
                </c:pt>
                <c:pt idx="107">
                  <c:v>1.1700000000000049E-2</c:v>
                </c:pt>
                <c:pt idx="108">
                  <c:v>1.1900000000000027E-2</c:v>
                </c:pt>
                <c:pt idx="109">
                  <c:v>1.2000000000000014E-2</c:v>
                </c:pt>
                <c:pt idx="110">
                  <c:v>1.2100000000000001E-2</c:v>
                </c:pt>
                <c:pt idx="111">
                  <c:v>1.2199999999999982E-2</c:v>
                </c:pt>
                <c:pt idx="112">
                  <c:v>1.2299999999999978E-2</c:v>
                </c:pt>
                <c:pt idx="113">
                  <c:v>1.239999999999996E-2</c:v>
                </c:pt>
                <c:pt idx="114">
                  <c:v>1.2499999999999956E-2</c:v>
                </c:pt>
                <c:pt idx="115">
                  <c:v>1.2599999999999938E-2</c:v>
                </c:pt>
                <c:pt idx="116">
                  <c:v>1.2699999999999934E-2</c:v>
                </c:pt>
                <c:pt idx="117">
                  <c:v>1.2899999999999912E-2</c:v>
                </c:pt>
                <c:pt idx="118">
                  <c:v>1.2999999999999895E-2</c:v>
                </c:pt>
                <c:pt idx="119">
                  <c:v>1.309999999999989E-2</c:v>
                </c:pt>
                <c:pt idx="120">
                  <c:v>1.3200000000000104E-2</c:v>
                </c:pt>
                <c:pt idx="121">
                  <c:v>1.3300000000000095E-2</c:v>
                </c:pt>
                <c:pt idx="122">
                  <c:v>1.3400000000000084E-2</c:v>
                </c:pt>
                <c:pt idx="123">
                  <c:v>1.3500000000000073E-2</c:v>
                </c:pt>
                <c:pt idx="124">
                  <c:v>1.3600000000000062E-2</c:v>
                </c:pt>
                <c:pt idx="125">
                  <c:v>1.3700000000000049E-2</c:v>
                </c:pt>
                <c:pt idx="126">
                  <c:v>1.3900000000000027E-2</c:v>
                </c:pt>
                <c:pt idx="127">
                  <c:v>1.4000000000000016E-2</c:v>
                </c:pt>
                <c:pt idx="128">
                  <c:v>1.4100000000000001E-2</c:v>
                </c:pt>
                <c:pt idx="129">
                  <c:v>1.4199999999999983E-2</c:v>
                </c:pt>
                <c:pt idx="130">
                  <c:v>1.4299999999999974E-2</c:v>
                </c:pt>
                <c:pt idx="131">
                  <c:v>1.4399999999999961E-2</c:v>
                </c:pt>
                <c:pt idx="132">
                  <c:v>1.4499999999999952E-2</c:v>
                </c:pt>
                <c:pt idx="133">
                  <c:v>1.4599999999999939E-2</c:v>
                </c:pt>
                <c:pt idx="134">
                  <c:v>1.469999999999993E-2</c:v>
                </c:pt>
                <c:pt idx="135">
                  <c:v>1.4899999999999908E-2</c:v>
                </c:pt>
                <c:pt idx="136">
                  <c:v>1.4999999999999897E-2</c:v>
                </c:pt>
                <c:pt idx="137">
                  <c:v>1.5099999999999886E-2</c:v>
                </c:pt>
                <c:pt idx="138">
                  <c:v>1.5200000000000106E-2</c:v>
                </c:pt>
                <c:pt idx="139">
                  <c:v>1.5300000000000095E-2</c:v>
                </c:pt>
                <c:pt idx="140">
                  <c:v>1.5400000000000084E-2</c:v>
                </c:pt>
                <c:pt idx="141">
                  <c:v>1.5500000000000073E-2</c:v>
                </c:pt>
                <c:pt idx="142">
                  <c:v>1.5600000000000065E-2</c:v>
                </c:pt>
                <c:pt idx="143">
                  <c:v>1.5700000000000054E-2</c:v>
                </c:pt>
                <c:pt idx="144">
                  <c:v>1.5900000000000032E-2</c:v>
                </c:pt>
                <c:pt idx="145">
                  <c:v>1.6000000000000021E-2</c:v>
                </c:pt>
                <c:pt idx="146">
                  <c:v>1.610000000000001E-2</c:v>
                </c:pt>
                <c:pt idx="147">
                  <c:v>1.6199999999999992E-2</c:v>
                </c:pt>
                <c:pt idx="148">
                  <c:v>1.6299999999999978E-2</c:v>
                </c:pt>
                <c:pt idx="149">
                  <c:v>1.639999999999997E-2</c:v>
                </c:pt>
                <c:pt idx="150">
                  <c:v>1.6499999999999959E-2</c:v>
                </c:pt>
                <c:pt idx="151">
                  <c:v>1.6599999999999948E-2</c:v>
                </c:pt>
                <c:pt idx="152">
                  <c:v>1.6699999999999937E-2</c:v>
                </c:pt>
                <c:pt idx="153">
                  <c:v>1.6899999999999915E-2</c:v>
                </c:pt>
                <c:pt idx="154">
                  <c:v>1.6999999999999904E-2</c:v>
                </c:pt>
                <c:pt idx="155">
                  <c:v>1.709999999999989E-2</c:v>
                </c:pt>
                <c:pt idx="156">
                  <c:v>1.7200000000000111E-2</c:v>
                </c:pt>
                <c:pt idx="157">
                  <c:v>1.73000000000001E-2</c:v>
                </c:pt>
                <c:pt idx="158">
                  <c:v>1.7400000000000089E-2</c:v>
                </c:pt>
                <c:pt idx="159">
                  <c:v>1.7500000000000078E-2</c:v>
                </c:pt>
                <c:pt idx="160">
                  <c:v>1.7600000000000067E-2</c:v>
                </c:pt>
                <c:pt idx="161">
                  <c:v>1.7700000000000056E-2</c:v>
                </c:pt>
                <c:pt idx="162">
                  <c:v>1.7900000000000034E-2</c:v>
                </c:pt>
                <c:pt idx="163">
                  <c:v>1.8000000000000023E-2</c:v>
                </c:pt>
                <c:pt idx="164">
                  <c:v>1.8100000000000012E-2</c:v>
                </c:pt>
                <c:pt idx="165">
                  <c:v>1.8199999999999994E-2</c:v>
                </c:pt>
                <c:pt idx="166">
                  <c:v>1.8299999999999979E-2</c:v>
                </c:pt>
                <c:pt idx="167">
                  <c:v>1.8399999999999972E-2</c:v>
                </c:pt>
                <c:pt idx="168">
                  <c:v>1.8499999999999957E-2</c:v>
                </c:pt>
                <c:pt idx="169">
                  <c:v>1.859999999999995E-2</c:v>
                </c:pt>
                <c:pt idx="170">
                  <c:v>1.8699999999999939E-2</c:v>
                </c:pt>
                <c:pt idx="171">
                  <c:v>1.8899999999999917E-2</c:v>
                </c:pt>
                <c:pt idx="172">
                  <c:v>1.8999999999999906E-2</c:v>
                </c:pt>
                <c:pt idx="173">
                  <c:v>1.9099999999999895E-2</c:v>
                </c:pt>
                <c:pt idx="174">
                  <c:v>1.9200000000000113E-2</c:v>
                </c:pt>
                <c:pt idx="175">
                  <c:v>1.9300000000000105E-2</c:v>
                </c:pt>
                <c:pt idx="176">
                  <c:v>1.9400000000000091E-2</c:v>
                </c:pt>
                <c:pt idx="177">
                  <c:v>1.9500000000000083E-2</c:v>
                </c:pt>
                <c:pt idx="178">
                  <c:v>1.9600000000000069E-2</c:v>
                </c:pt>
                <c:pt idx="179">
                  <c:v>1.9700000000000061E-2</c:v>
                </c:pt>
                <c:pt idx="180">
                  <c:v>1.9900000000000039E-2</c:v>
                </c:pt>
                <c:pt idx="181">
                  <c:v>2.0000000000000025E-2</c:v>
                </c:pt>
                <c:pt idx="182">
                  <c:v>2.010000000000001E-2</c:v>
                </c:pt>
                <c:pt idx="183">
                  <c:v>2.0199999999999989E-2</c:v>
                </c:pt>
                <c:pt idx="184">
                  <c:v>2.0299999999999992E-2</c:v>
                </c:pt>
                <c:pt idx="185">
                  <c:v>2.0399999999999981E-2</c:v>
                </c:pt>
                <c:pt idx="186">
                  <c:v>2.0499999999999973E-2</c:v>
                </c:pt>
                <c:pt idx="187">
                  <c:v>2.0599999999999948E-2</c:v>
                </c:pt>
                <c:pt idx="188">
                  <c:v>2.0699999999999948E-2</c:v>
                </c:pt>
                <c:pt idx="189">
                  <c:v>2.0899999999999926E-2</c:v>
                </c:pt>
                <c:pt idx="190">
                  <c:v>2.0999999999999911E-2</c:v>
                </c:pt>
                <c:pt idx="191">
                  <c:v>2.1099999999999904E-2</c:v>
                </c:pt>
                <c:pt idx="192">
                  <c:v>2.1200000000000118E-2</c:v>
                </c:pt>
                <c:pt idx="193">
                  <c:v>2.1300000000000104E-2</c:v>
                </c:pt>
                <c:pt idx="194">
                  <c:v>2.1400000000000093E-2</c:v>
                </c:pt>
                <c:pt idx="195">
                  <c:v>2.1500000000000082E-2</c:v>
                </c:pt>
                <c:pt idx="196">
                  <c:v>2.1600000000000074E-2</c:v>
                </c:pt>
                <c:pt idx="197">
                  <c:v>2.1700000000000056E-2</c:v>
                </c:pt>
                <c:pt idx="198">
                  <c:v>2.1900000000000037E-2</c:v>
                </c:pt>
                <c:pt idx="199">
                  <c:v>2.200000000000003E-2</c:v>
                </c:pt>
                <c:pt idx="200">
                  <c:v>2.2100000000000012E-2</c:v>
                </c:pt>
                <c:pt idx="201">
                  <c:v>2.2200000000000004E-2</c:v>
                </c:pt>
                <c:pt idx="202">
                  <c:v>2.2299999999999993E-2</c:v>
                </c:pt>
                <c:pt idx="203">
                  <c:v>2.2399999999999982E-2</c:v>
                </c:pt>
                <c:pt idx="204">
                  <c:v>2.2499999999999975E-2</c:v>
                </c:pt>
                <c:pt idx="205">
                  <c:v>2.259999999999996E-2</c:v>
                </c:pt>
                <c:pt idx="206">
                  <c:v>2.2699999999999949E-2</c:v>
                </c:pt>
                <c:pt idx="207">
                  <c:v>2.2899999999999938E-2</c:v>
                </c:pt>
                <c:pt idx="208">
                  <c:v>2.2999999999999916E-2</c:v>
                </c:pt>
                <c:pt idx="209">
                  <c:v>2.3099999999999891E-2</c:v>
                </c:pt>
                <c:pt idx="210">
                  <c:v>2.3200000000000116E-2</c:v>
                </c:pt>
                <c:pt idx="211">
                  <c:v>2.3300000000000091E-2</c:v>
                </c:pt>
                <c:pt idx="212">
                  <c:v>2.3400000000000091E-2</c:v>
                </c:pt>
                <c:pt idx="213">
                  <c:v>2.3500000000000073E-2</c:v>
                </c:pt>
                <c:pt idx="214">
                  <c:v>2.3600000000000072E-2</c:v>
                </c:pt>
                <c:pt idx="215">
                  <c:v>2.3700000000000047E-2</c:v>
                </c:pt>
                <c:pt idx="216">
                  <c:v>2.3900000000000029E-2</c:v>
                </c:pt>
                <c:pt idx="217">
                  <c:v>2.4000000000000028E-2</c:v>
                </c:pt>
                <c:pt idx="218">
                  <c:v>2.4100000000000007E-2</c:v>
                </c:pt>
                <c:pt idx="219">
                  <c:v>2.4199999999999992E-2</c:v>
                </c:pt>
                <c:pt idx="220">
                  <c:v>2.4299999999999992E-2</c:v>
                </c:pt>
                <c:pt idx="221">
                  <c:v>2.4399999999999981E-2</c:v>
                </c:pt>
                <c:pt idx="222">
                  <c:v>2.4499999999999973E-2</c:v>
                </c:pt>
                <c:pt idx="223">
                  <c:v>2.4599999999999955E-2</c:v>
                </c:pt>
                <c:pt idx="224">
                  <c:v>2.4699999999999951E-2</c:v>
                </c:pt>
                <c:pt idx="225">
                  <c:v>2.4899999999999929E-2</c:v>
                </c:pt>
                <c:pt idx="226">
                  <c:v>2.4999999999999911E-2</c:v>
                </c:pt>
                <c:pt idx="227">
                  <c:v>2.5099999999999907E-2</c:v>
                </c:pt>
                <c:pt idx="228">
                  <c:v>2.5199999999999889E-2</c:v>
                </c:pt>
                <c:pt idx="229">
                  <c:v>2.5300000000000107E-2</c:v>
                </c:pt>
                <c:pt idx="230">
                  <c:v>2.5400000000000096E-2</c:v>
                </c:pt>
                <c:pt idx="231">
                  <c:v>2.5500000000000082E-2</c:v>
                </c:pt>
                <c:pt idx="232">
                  <c:v>2.5600000000000078E-2</c:v>
                </c:pt>
                <c:pt idx="233">
                  <c:v>2.5700000000000056E-2</c:v>
                </c:pt>
                <c:pt idx="234">
                  <c:v>2.5900000000000041E-2</c:v>
                </c:pt>
                <c:pt idx="235">
                  <c:v>2.6000000000000034E-2</c:v>
                </c:pt>
                <c:pt idx="236">
                  <c:v>2.6100000000000012E-2</c:v>
                </c:pt>
                <c:pt idx="237">
                  <c:v>2.6200000000000008E-2</c:v>
                </c:pt>
                <c:pt idx="238">
                  <c:v>2.6299999999999997E-2</c:v>
                </c:pt>
                <c:pt idx="239">
                  <c:v>2.6399999999999986E-2</c:v>
                </c:pt>
                <c:pt idx="240">
                  <c:v>2.6499999999999978E-2</c:v>
                </c:pt>
                <c:pt idx="241">
                  <c:v>2.6599999999999964E-2</c:v>
                </c:pt>
                <c:pt idx="242">
                  <c:v>2.6699999999999953E-2</c:v>
                </c:pt>
                <c:pt idx="243">
                  <c:v>2.6899999999999934E-2</c:v>
                </c:pt>
                <c:pt idx="244">
                  <c:v>2.6999999999999916E-2</c:v>
                </c:pt>
                <c:pt idx="245">
                  <c:v>2.7099999999999909E-2</c:v>
                </c:pt>
                <c:pt idx="246">
                  <c:v>2.7199999999999891E-2</c:v>
                </c:pt>
                <c:pt idx="247">
                  <c:v>2.7300000000000109E-2</c:v>
                </c:pt>
                <c:pt idx="248">
                  <c:v>2.7400000000000098E-2</c:v>
                </c:pt>
                <c:pt idx="249">
                  <c:v>2.7500000000000087E-2</c:v>
                </c:pt>
                <c:pt idx="250">
                  <c:v>2.7600000000000079E-2</c:v>
                </c:pt>
                <c:pt idx="251">
                  <c:v>2.7700000000000065E-2</c:v>
                </c:pt>
                <c:pt idx="252">
                  <c:v>2.7900000000000043E-2</c:v>
                </c:pt>
                <c:pt idx="253">
                  <c:v>2.8000000000000032E-2</c:v>
                </c:pt>
                <c:pt idx="254">
                  <c:v>2.8100000000000014E-2</c:v>
                </c:pt>
                <c:pt idx="255">
                  <c:v>2.8200000000000006E-2</c:v>
                </c:pt>
                <c:pt idx="256">
                  <c:v>2.8299999999999992E-2</c:v>
                </c:pt>
                <c:pt idx="257">
                  <c:v>2.8399999999999981E-2</c:v>
                </c:pt>
                <c:pt idx="258">
                  <c:v>2.8499999999999977E-2</c:v>
                </c:pt>
                <c:pt idx="259">
                  <c:v>2.8599999999999959E-2</c:v>
                </c:pt>
                <c:pt idx="260">
                  <c:v>2.8699999999999951E-2</c:v>
                </c:pt>
                <c:pt idx="261">
                  <c:v>2.8899999999999933E-2</c:v>
                </c:pt>
                <c:pt idx="262">
                  <c:v>2.8999999999999915E-2</c:v>
                </c:pt>
                <c:pt idx="263">
                  <c:v>2.9099999999999911E-2</c:v>
                </c:pt>
                <c:pt idx="264">
                  <c:v>2.9199999999999893E-2</c:v>
                </c:pt>
                <c:pt idx="265">
                  <c:v>2.9300000000000111E-2</c:v>
                </c:pt>
                <c:pt idx="266">
                  <c:v>2.9400000000000096E-2</c:v>
                </c:pt>
                <c:pt idx="267">
                  <c:v>2.9500000000000082E-2</c:v>
                </c:pt>
                <c:pt idx="268">
                  <c:v>2.9600000000000078E-2</c:v>
                </c:pt>
                <c:pt idx="269">
                  <c:v>2.9700000000000067E-2</c:v>
                </c:pt>
                <c:pt idx="270">
                  <c:v>2.9900000000000041E-2</c:v>
                </c:pt>
                <c:pt idx="271">
                  <c:v>3.0000000000000041E-2</c:v>
                </c:pt>
                <c:pt idx="272">
                  <c:v>3.0100000000000016E-2</c:v>
                </c:pt>
                <c:pt idx="273">
                  <c:v>3.0200000000000012E-2</c:v>
                </c:pt>
                <c:pt idx="274">
                  <c:v>3.0300000000000001E-2</c:v>
                </c:pt>
                <c:pt idx="275">
                  <c:v>3.0399999999999986E-2</c:v>
                </c:pt>
                <c:pt idx="276">
                  <c:v>3.0499999999999979E-2</c:v>
                </c:pt>
                <c:pt idx="277">
                  <c:v>3.0599999999999968E-2</c:v>
                </c:pt>
                <c:pt idx="278">
                  <c:v>3.0699999999999956E-2</c:v>
                </c:pt>
                <c:pt idx="279">
                  <c:v>3.0899999999999941E-2</c:v>
                </c:pt>
                <c:pt idx="280">
                  <c:v>3.0999999999999923E-2</c:v>
                </c:pt>
                <c:pt idx="281">
                  <c:v>3.1099999999999912E-2</c:v>
                </c:pt>
                <c:pt idx="282">
                  <c:v>3.1199999999999894E-2</c:v>
                </c:pt>
                <c:pt idx="283">
                  <c:v>3.1300000000000112E-2</c:v>
                </c:pt>
                <c:pt idx="284">
                  <c:v>3.1400000000000108E-2</c:v>
                </c:pt>
                <c:pt idx="285">
                  <c:v>3.150000000000009E-2</c:v>
                </c:pt>
                <c:pt idx="286">
                  <c:v>3.1600000000000086E-2</c:v>
                </c:pt>
                <c:pt idx="287">
                  <c:v>3.1700000000000075E-2</c:v>
                </c:pt>
                <c:pt idx="288">
                  <c:v>3.1900000000000046E-2</c:v>
                </c:pt>
                <c:pt idx="289">
                  <c:v>3.2000000000000042E-2</c:v>
                </c:pt>
                <c:pt idx="290">
                  <c:v>3.2100000000000031E-2</c:v>
                </c:pt>
                <c:pt idx="291">
                  <c:v>3.220000000000002E-2</c:v>
                </c:pt>
                <c:pt idx="292">
                  <c:v>3.2300000000000002E-2</c:v>
                </c:pt>
                <c:pt idx="293">
                  <c:v>3.2399999999999991E-2</c:v>
                </c:pt>
                <c:pt idx="294">
                  <c:v>3.2499999999999987E-2</c:v>
                </c:pt>
                <c:pt idx="295">
                  <c:v>3.2599999999999976E-2</c:v>
                </c:pt>
                <c:pt idx="296">
                  <c:v>3.2699999999999965E-2</c:v>
                </c:pt>
                <c:pt idx="297">
                  <c:v>3.2899999999999943E-2</c:v>
                </c:pt>
                <c:pt idx="298">
                  <c:v>3.2999999999999932E-2</c:v>
                </c:pt>
                <c:pt idx="299">
                  <c:v>3.3099999999999914E-2</c:v>
                </c:pt>
                <c:pt idx="300">
                  <c:v>3.3199999999999889E-2</c:v>
                </c:pt>
                <c:pt idx="301">
                  <c:v>3.3300000000000114E-2</c:v>
                </c:pt>
                <c:pt idx="302">
                  <c:v>3.3400000000000096E-2</c:v>
                </c:pt>
                <c:pt idx="303">
                  <c:v>3.3500000000000085E-2</c:v>
                </c:pt>
                <c:pt idx="304">
                  <c:v>3.3600000000000081E-2</c:v>
                </c:pt>
                <c:pt idx="305">
                  <c:v>3.370000000000007E-2</c:v>
                </c:pt>
                <c:pt idx="306">
                  <c:v>3.3900000000000041E-2</c:v>
                </c:pt>
                <c:pt idx="307">
                  <c:v>3.4000000000000044E-2</c:v>
                </c:pt>
                <c:pt idx="308">
                  <c:v>3.4100000000000019E-2</c:v>
                </c:pt>
                <c:pt idx="309">
                  <c:v>3.4200000000000015E-2</c:v>
                </c:pt>
                <c:pt idx="310">
                  <c:v>3.4300000000000004E-2</c:v>
                </c:pt>
                <c:pt idx="311">
                  <c:v>3.4399999999999986E-2</c:v>
                </c:pt>
                <c:pt idx="312">
                  <c:v>3.4499999999999982E-2</c:v>
                </c:pt>
                <c:pt idx="313">
                  <c:v>3.4599999999999971E-2</c:v>
                </c:pt>
                <c:pt idx="314">
                  <c:v>3.4699999999999967E-2</c:v>
                </c:pt>
                <c:pt idx="315">
                  <c:v>3.4899999999999945E-2</c:v>
                </c:pt>
                <c:pt idx="316">
                  <c:v>3.4999999999999934E-2</c:v>
                </c:pt>
                <c:pt idx="317">
                  <c:v>3.5099999999999916E-2</c:v>
                </c:pt>
                <c:pt idx="318">
                  <c:v>3.5199999999999898E-2</c:v>
                </c:pt>
                <c:pt idx="319">
                  <c:v>3.5300000000000116E-2</c:v>
                </c:pt>
                <c:pt idx="320">
                  <c:v>3.5400000000000112E-2</c:v>
                </c:pt>
                <c:pt idx="321">
                  <c:v>3.5500000000000094E-2</c:v>
                </c:pt>
                <c:pt idx="322">
                  <c:v>3.560000000000009E-2</c:v>
                </c:pt>
                <c:pt idx="323">
                  <c:v>3.5700000000000072E-2</c:v>
                </c:pt>
                <c:pt idx="324">
                  <c:v>3.590000000000005E-2</c:v>
                </c:pt>
                <c:pt idx="325">
                  <c:v>3.6000000000000046E-2</c:v>
                </c:pt>
                <c:pt idx="326">
                  <c:v>3.6100000000000035E-2</c:v>
                </c:pt>
                <c:pt idx="327">
                  <c:v>3.6200000000000024E-2</c:v>
                </c:pt>
                <c:pt idx="328">
                  <c:v>3.6300000000000006E-2</c:v>
                </c:pt>
                <c:pt idx="329">
                  <c:v>3.6399999999999995E-2</c:v>
                </c:pt>
                <c:pt idx="330">
                  <c:v>3.6499999999999991E-2</c:v>
                </c:pt>
                <c:pt idx="331">
                  <c:v>3.659999999999998E-2</c:v>
                </c:pt>
                <c:pt idx="332">
                  <c:v>3.6699999999999969E-2</c:v>
                </c:pt>
                <c:pt idx="333">
                  <c:v>3.6899999999999947E-2</c:v>
                </c:pt>
                <c:pt idx="334">
                  <c:v>3.6999999999999936E-2</c:v>
                </c:pt>
                <c:pt idx="335">
                  <c:v>3.7099999999999925E-2</c:v>
                </c:pt>
                <c:pt idx="336">
                  <c:v>3.7199999999999914E-2</c:v>
                </c:pt>
                <c:pt idx="337">
                  <c:v>3.7300000000000125E-2</c:v>
                </c:pt>
                <c:pt idx="338">
                  <c:v>3.7400000000000121E-2</c:v>
                </c:pt>
                <c:pt idx="339">
                  <c:v>3.7500000000000096E-2</c:v>
                </c:pt>
                <c:pt idx="340">
                  <c:v>3.7600000000000092E-2</c:v>
                </c:pt>
                <c:pt idx="341">
                  <c:v>3.7700000000000081E-2</c:v>
                </c:pt>
                <c:pt idx="342">
                  <c:v>3.7900000000000052E-2</c:v>
                </c:pt>
                <c:pt idx="343">
                  <c:v>3.8000000000000041E-2</c:v>
                </c:pt>
                <c:pt idx="344">
                  <c:v>3.810000000000003E-2</c:v>
                </c:pt>
                <c:pt idx="345">
                  <c:v>3.8200000000000012E-2</c:v>
                </c:pt>
                <c:pt idx="346">
                  <c:v>3.8300000000000001E-2</c:v>
                </c:pt>
                <c:pt idx="347">
                  <c:v>3.839999999999999E-2</c:v>
                </c:pt>
                <c:pt idx="348">
                  <c:v>3.8499999999999986E-2</c:v>
                </c:pt>
                <c:pt idx="349">
                  <c:v>3.8599999999999975E-2</c:v>
                </c:pt>
                <c:pt idx="350">
                  <c:v>3.8699999999999971E-2</c:v>
                </c:pt>
                <c:pt idx="351">
                  <c:v>3.8899999999999942E-2</c:v>
                </c:pt>
                <c:pt idx="352">
                  <c:v>3.8999999999999931E-2</c:v>
                </c:pt>
                <c:pt idx="353">
                  <c:v>3.9099999999999926E-2</c:v>
                </c:pt>
                <c:pt idx="354">
                  <c:v>3.9199999999999902E-2</c:v>
                </c:pt>
                <c:pt idx="355">
                  <c:v>3.9299999999999891E-2</c:v>
                </c:pt>
                <c:pt idx="356">
                  <c:v>3.9400000000000115E-2</c:v>
                </c:pt>
                <c:pt idx="357">
                  <c:v>3.9500000000000091E-2</c:v>
                </c:pt>
              </c:numCache>
            </c:numRef>
          </c:xVal>
          <c:yVal>
            <c:numRef>
              <c:f>Sheet2!$F$1:$F$358</c:f>
              <c:numCache>
                <c:formatCode>General</c:formatCode>
                <c:ptCount val="358"/>
                <c:pt idx="0">
                  <c:v>1715.3424579999999</c:v>
                </c:pt>
                <c:pt idx="1">
                  <c:v>1715.3424579999999</c:v>
                </c:pt>
                <c:pt idx="2">
                  <c:v>1715.3424579999999</c:v>
                </c:pt>
                <c:pt idx="3">
                  <c:v>1715.3424579999999</c:v>
                </c:pt>
                <c:pt idx="4">
                  <c:v>1715.3424579999999</c:v>
                </c:pt>
                <c:pt idx="5">
                  <c:v>1715.3424579999999</c:v>
                </c:pt>
                <c:pt idx="6">
                  <c:v>1715.3424579999999</c:v>
                </c:pt>
                <c:pt idx="7">
                  <c:v>1715.3424579999999</c:v>
                </c:pt>
                <c:pt idx="8">
                  <c:v>1715.3424579999999</c:v>
                </c:pt>
                <c:pt idx="9">
                  <c:v>1715.3424579999999</c:v>
                </c:pt>
                <c:pt idx="10">
                  <c:v>1715.3424579999999</c:v>
                </c:pt>
                <c:pt idx="11">
                  <c:v>1715.3424579999999</c:v>
                </c:pt>
                <c:pt idx="12">
                  <c:v>1715.3424579999999</c:v>
                </c:pt>
                <c:pt idx="13">
                  <c:v>1715.3424579999999</c:v>
                </c:pt>
                <c:pt idx="14">
                  <c:v>1715.3424579999999</c:v>
                </c:pt>
                <c:pt idx="15">
                  <c:v>1715.3424579999999</c:v>
                </c:pt>
                <c:pt idx="16">
                  <c:v>1715.3424579999999</c:v>
                </c:pt>
                <c:pt idx="17">
                  <c:v>1715.3424579999999</c:v>
                </c:pt>
                <c:pt idx="18">
                  <c:v>1715.3424579999999</c:v>
                </c:pt>
                <c:pt idx="19">
                  <c:v>1715.3424579999999</c:v>
                </c:pt>
                <c:pt idx="20">
                  <c:v>1715.3424579999999</c:v>
                </c:pt>
                <c:pt idx="21">
                  <c:v>1715.3424579999999</c:v>
                </c:pt>
                <c:pt idx="22">
                  <c:v>1715.3424579999999</c:v>
                </c:pt>
                <c:pt idx="23">
                  <c:v>1715.3424579999999</c:v>
                </c:pt>
                <c:pt idx="24">
                  <c:v>1715.3424579999999</c:v>
                </c:pt>
                <c:pt idx="25">
                  <c:v>1715.3424579999999</c:v>
                </c:pt>
                <c:pt idx="26">
                  <c:v>1715.3424579999999</c:v>
                </c:pt>
                <c:pt idx="27">
                  <c:v>1715.3424579999999</c:v>
                </c:pt>
                <c:pt idx="28">
                  <c:v>1715.3424579999999</c:v>
                </c:pt>
                <c:pt idx="29">
                  <c:v>1715.3424579999999</c:v>
                </c:pt>
                <c:pt idx="30">
                  <c:v>1715.3424579999999</c:v>
                </c:pt>
                <c:pt idx="31">
                  <c:v>1715.3424579999999</c:v>
                </c:pt>
                <c:pt idx="32">
                  <c:v>1715.3424579999999</c:v>
                </c:pt>
                <c:pt idx="33">
                  <c:v>1715.3424579999999</c:v>
                </c:pt>
                <c:pt idx="34">
                  <c:v>1715.3424579999999</c:v>
                </c:pt>
                <c:pt idx="35">
                  <c:v>1715.342459</c:v>
                </c:pt>
                <c:pt idx="36">
                  <c:v>1715.342459</c:v>
                </c:pt>
                <c:pt idx="37">
                  <c:v>1715.342459</c:v>
                </c:pt>
                <c:pt idx="38">
                  <c:v>1715.3424599999998</c:v>
                </c:pt>
                <c:pt idx="39">
                  <c:v>1715.3424599999998</c:v>
                </c:pt>
                <c:pt idx="40">
                  <c:v>1715.342461</c:v>
                </c:pt>
                <c:pt idx="41">
                  <c:v>1715.342461</c:v>
                </c:pt>
                <c:pt idx="42">
                  <c:v>1715.3424619999998</c:v>
                </c:pt>
                <c:pt idx="43">
                  <c:v>1715.342463</c:v>
                </c:pt>
                <c:pt idx="44">
                  <c:v>1715.3424639999998</c:v>
                </c:pt>
                <c:pt idx="45">
                  <c:v>1715.3424669999995</c:v>
                </c:pt>
                <c:pt idx="46">
                  <c:v>1715.3424679999998</c:v>
                </c:pt>
                <c:pt idx="47">
                  <c:v>1715.3424699999998</c:v>
                </c:pt>
                <c:pt idx="48">
                  <c:v>1715.3424719999998</c:v>
                </c:pt>
                <c:pt idx="49">
                  <c:v>1715.3424739999998</c:v>
                </c:pt>
                <c:pt idx="50">
                  <c:v>1715.3424769999995</c:v>
                </c:pt>
                <c:pt idx="51">
                  <c:v>1715.3424809999995</c:v>
                </c:pt>
                <c:pt idx="52">
                  <c:v>1715.3424839999998</c:v>
                </c:pt>
                <c:pt idx="53">
                  <c:v>1715.3424879999998</c:v>
                </c:pt>
                <c:pt idx="54">
                  <c:v>1715.3424959999998</c:v>
                </c:pt>
                <c:pt idx="55">
                  <c:v>1715.3425010000001</c:v>
                </c:pt>
                <c:pt idx="56">
                  <c:v>1715.342506</c:v>
                </c:pt>
                <c:pt idx="57">
                  <c:v>1715.3425119999999</c:v>
                </c:pt>
                <c:pt idx="58">
                  <c:v>1715.342519</c:v>
                </c:pt>
                <c:pt idx="59">
                  <c:v>1715.3425259999999</c:v>
                </c:pt>
                <c:pt idx="60">
                  <c:v>1715.3425339999999</c:v>
                </c:pt>
                <c:pt idx="61">
                  <c:v>1715.3425419999999</c:v>
                </c:pt>
                <c:pt idx="62">
                  <c:v>1715.3425510000004</c:v>
                </c:pt>
                <c:pt idx="63">
                  <c:v>1715.342568</c:v>
                </c:pt>
                <c:pt idx="64">
                  <c:v>1715.342578</c:v>
                </c:pt>
                <c:pt idx="65">
                  <c:v>1715.34259</c:v>
                </c:pt>
                <c:pt idx="66">
                  <c:v>1715.3426019999999</c:v>
                </c:pt>
                <c:pt idx="67">
                  <c:v>1715.3426159999999</c:v>
                </c:pt>
                <c:pt idx="68">
                  <c:v>1715.342631</c:v>
                </c:pt>
                <c:pt idx="69">
                  <c:v>1715.3426459999998</c:v>
                </c:pt>
                <c:pt idx="70">
                  <c:v>1715.3426609999999</c:v>
                </c:pt>
                <c:pt idx="71">
                  <c:v>1715.3426770000001</c:v>
                </c:pt>
                <c:pt idx="72">
                  <c:v>1715.3427099999999</c:v>
                </c:pt>
                <c:pt idx="73">
                  <c:v>1715.3427279999999</c:v>
                </c:pt>
                <c:pt idx="74">
                  <c:v>1715.3427479999998</c:v>
                </c:pt>
                <c:pt idx="75">
                  <c:v>1715.342768</c:v>
                </c:pt>
                <c:pt idx="76">
                  <c:v>1715.3427919999999</c:v>
                </c:pt>
                <c:pt idx="77">
                  <c:v>1715.342815</c:v>
                </c:pt>
                <c:pt idx="78">
                  <c:v>1715.3428389999995</c:v>
                </c:pt>
                <c:pt idx="79">
                  <c:v>1715.3428630000001</c:v>
                </c:pt>
                <c:pt idx="80">
                  <c:v>1715.342889</c:v>
                </c:pt>
                <c:pt idx="81">
                  <c:v>1715.3429359999998</c:v>
                </c:pt>
                <c:pt idx="82">
                  <c:v>1715.3429639999999</c:v>
                </c:pt>
                <c:pt idx="83">
                  <c:v>1715.342993</c:v>
                </c:pt>
                <c:pt idx="84">
                  <c:v>1715.3430229999994</c:v>
                </c:pt>
                <c:pt idx="85">
                  <c:v>1715.3430579999999</c:v>
                </c:pt>
                <c:pt idx="86">
                  <c:v>1715.3430919999998</c:v>
                </c:pt>
                <c:pt idx="87">
                  <c:v>1715.3431269999996</c:v>
                </c:pt>
                <c:pt idx="88">
                  <c:v>1715.343161</c:v>
                </c:pt>
                <c:pt idx="89">
                  <c:v>1715.3431959999998</c:v>
                </c:pt>
                <c:pt idx="90">
                  <c:v>1715.343263</c:v>
                </c:pt>
                <c:pt idx="91">
                  <c:v>1715.3433009999997</c:v>
                </c:pt>
                <c:pt idx="92">
                  <c:v>1715.3433409999996</c:v>
                </c:pt>
                <c:pt idx="93">
                  <c:v>1715.3433809999995</c:v>
                </c:pt>
                <c:pt idx="94">
                  <c:v>1715.3434259999995</c:v>
                </c:pt>
                <c:pt idx="95">
                  <c:v>1715.3434699999998</c:v>
                </c:pt>
                <c:pt idx="96">
                  <c:v>1715.343515</c:v>
                </c:pt>
                <c:pt idx="97">
                  <c:v>1715.3435589999999</c:v>
                </c:pt>
                <c:pt idx="98">
                  <c:v>1715.3436039999999</c:v>
                </c:pt>
                <c:pt idx="99">
                  <c:v>1715.3436879999999</c:v>
                </c:pt>
                <c:pt idx="100">
                  <c:v>1715.3437359999998</c:v>
                </c:pt>
                <c:pt idx="101">
                  <c:v>1715.3437839999999</c:v>
                </c:pt>
                <c:pt idx="102">
                  <c:v>1715.3438339999998</c:v>
                </c:pt>
                <c:pt idx="103">
                  <c:v>1715.343891</c:v>
                </c:pt>
                <c:pt idx="104">
                  <c:v>1715.3439459999995</c:v>
                </c:pt>
                <c:pt idx="105">
                  <c:v>1715.3440009999995</c:v>
                </c:pt>
                <c:pt idx="106">
                  <c:v>1715.344055</c:v>
                </c:pt>
                <c:pt idx="107">
                  <c:v>1715.3441099999998</c:v>
                </c:pt>
                <c:pt idx="108">
                  <c:v>1715.3442109999996</c:v>
                </c:pt>
                <c:pt idx="109">
                  <c:v>1715.3442679999998</c:v>
                </c:pt>
                <c:pt idx="110">
                  <c:v>1715.3443259999995</c:v>
                </c:pt>
                <c:pt idx="111">
                  <c:v>1715.3443849999996</c:v>
                </c:pt>
                <c:pt idx="112">
                  <c:v>1715.3444519999998</c:v>
                </c:pt>
                <c:pt idx="113">
                  <c:v>1715.344515</c:v>
                </c:pt>
                <c:pt idx="114">
                  <c:v>1715.344578</c:v>
                </c:pt>
                <c:pt idx="115">
                  <c:v>1715.3446409999995</c:v>
                </c:pt>
                <c:pt idx="116">
                  <c:v>1715.3447039999999</c:v>
                </c:pt>
                <c:pt idx="117">
                  <c:v>1715.3448179999998</c:v>
                </c:pt>
                <c:pt idx="118">
                  <c:v>1715.344883</c:v>
                </c:pt>
                <c:pt idx="119">
                  <c:v>1715.3449489999996</c:v>
                </c:pt>
                <c:pt idx="120">
                  <c:v>1715.345016</c:v>
                </c:pt>
                <c:pt idx="121">
                  <c:v>1715.3450909999999</c:v>
                </c:pt>
                <c:pt idx="122">
                  <c:v>1715.3451630000004</c:v>
                </c:pt>
                <c:pt idx="123">
                  <c:v>1715.345235</c:v>
                </c:pt>
                <c:pt idx="124">
                  <c:v>1715.3453050000001</c:v>
                </c:pt>
                <c:pt idx="125">
                  <c:v>1715.3453750000001</c:v>
                </c:pt>
                <c:pt idx="126">
                  <c:v>1715.3455040000001</c:v>
                </c:pt>
                <c:pt idx="127">
                  <c:v>1715.3455760000004</c:v>
                </c:pt>
                <c:pt idx="128">
                  <c:v>1715.3456490000001</c:v>
                </c:pt>
                <c:pt idx="129">
                  <c:v>1715.345722</c:v>
                </c:pt>
                <c:pt idx="130">
                  <c:v>1715.345804</c:v>
                </c:pt>
                <c:pt idx="131">
                  <c:v>1715.3458810000004</c:v>
                </c:pt>
                <c:pt idx="132">
                  <c:v>1715.3459590000004</c:v>
                </c:pt>
                <c:pt idx="133">
                  <c:v>1715.346035</c:v>
                </c:pt>
                <c:pt idx="134">
                  <c:v>1715.3461110000001</c:v>
                </c:pt>
                <c:pt idx="135">
                  <c:v>1715.3462479999998</c:v>
                </c:pt>
                <c:pt idx="136">
                  <c:v>1715.3463259999999</c:v>
                </c:pt>
                <c:pt idx="137">
                  <c:v>1715.3464039999999</c:v>
                </c:pt>
                <c:pt idx="138">
                  <c:v>1715.3464819999999</c:v>
                </c:pt>
                <c:pt idx="139">
                  <c:v>1715.3465700000004</c:v>
                </c:pt>
                <c:pt idx="140">
                  <c:v>1715.3466540000004</c:v>
                </c:pt>
                <c:pt idx="141">
                  <c:v>1715.346738</c:v>
                </c:pt>
                <c:pt idx="142">
                  <c:v>1715.346818</c:v>
                </c:pt>
                <c:pt idx="143">
                  <c:v>1715.3468989999999</c:v>
                </c:pt>
                <c:pt idx="144">
                  <c:v>1715.3470459999999</c:v>
                </c:pt>
                <c:pt idx="145">
                  <c:v>1715.347127</c:v>
                </c:pt>
                <c:pt idx="146">
                  <c:v>1715.3472099999999</c:v>
                </c:pt>
                <c:pt idx="147">
                  <c:v>1715.3472919999999</c:v>
                </c:pt>
                <c:pt idx="148">
                  <c:v>1715.3473839999999</c:v>
                </c:pt>
                <c:pt idx="149">
                  <c:v>1715.347471</c:v>
                </c:pt>
                <c:pt idx="150">
                  <c:v>1715.3475580000004</c:v>
                </c:pt>
                <c:pt idx="151">
                  <c:v>1715.347642</c:v>
                </c:pt>
                <c:pt idx="152">
                  <c:v>1715.347726</c:v>
                </c:pt>
                <c:pt idx="153">
                  <c:v>1715.3478769999999</c:v>
                </c:pt>
                <c:pt idx="154">
                  <c:v>1715.3479620000001</c:v>
                </c:pt>
                <c:pt idx="155">
                  <c:v>1715.348047</c:v>
                </c:pt>
                <c:pt idx="156">
                  <c:v>1715.3481319999999</c:v>
                </c:pt>
                <c:pt idx="157">
                  <c:v>1715.3482279999998</c:v>
                </c:pt>
                <c:pt idx="158">
                  <c:v>1715.3483179999998</c:v>
                </c:pt>
                <c:pt idx="159">
                  <c:v>1715.3484079999998</c:v>
                </c:pt>
                <c:pt idx="160">
                  <c:v>1715.348495</c:v>
                </c:pt>
                <c:pt idx="161">
                  <c:v>1715.3485810000004</c:v>
                </c:pt>
                <c:pt idx="162">
                  <c:v>1715.3487379999999</c:v>
                </c:pt>
                <c:pt idx="163">
                  <c:v>1715.348825</c:v>
                </c:pt>
                <c:pt idx="164">
                  <c:v>1715.3489119999999</c:v>
                </c:pt>
                <c:pt idx="165">
                  <c:v>1715.348999</c:v>
                </c:pt>
                <c:pt idx="166">
                  <c:v>1715.3490959999999</c:v>
                </c:pt>
                <c:pt idx="167">
                  <c:v>1715.349187</c:v>
                </c:pt>
                <c:pt idx="168">
                  <c:v>1715.349279</c:v>
                </c:pt>
                <c:pt idx="169">
                  <c:v>1715.349367</c:v>
                </c:pt>
                <c:pt idx="170">
                  <c:v>1715.3494539999999</c:v>
                </c:pt>
                <c:pt idx="171">
                  <c:v>1715.349612</c:v>
                </c:pt>
                <c:pt idx="172">
                  <c:v>1715.3497</c:v>
                </c:pt>
                <c:pt idx="173">
                  <c:v>1715.349788</c:v>
                </c:pt>
                <c:pt idx="174">
                  <c:v>1715.349876</c:v>
                </c:pt>
                <c:pt idx="175">
                  <c:v>1715.349974</c:v>
                </c:pt>
                <c:pt idx="176">
                  <c:v>1715.3500670000001</c:v>
                </c:pt>
                <c:pt idx="177">
                  <c:v>1715.35016</c:v>
                </c:pt>
                <c:pt idx="178">
                  <c:v>1715.3502489999996</c:v>
                </c:pt>
                <c:pt idx="179">
                  <c:v>1715.3503369999996</c:v>
                </c:pt>
                <c:pt idx="180">
                  <c:v>1715.3504969999995</c:v>
                </c:pt>
                <c:pt idx="181">
                  <c:v>1715.3505849999999</c:v>
                </c:pt>
                <c:pt idx="182">
                  <c:v>1715.350674</c:v>
                </c:pt>
                <c:pt idx="183">
                  <c:v>1715.350762</c:v>
                </c:pt>
                <c:pt idx="184">
                  <c:v>1715.3508609999999</c:v>
                </c:pt>
                <c:pt idx="185">
                  <c:v>1715.3509529999999</c:v>
                </c:pt>
                <c:pt idx="186">
                  <c:v>1715.3510449999997</c:v>
                </c:pt>
                <c:pt idx="187">
                  <c:v>1715.3511329999994</c:v>
                </c:pt>
                <c:pt idx="188">
                  <c:v>1715.3512219999998</c:v>
                </c:pt>
                <c:pt idx="189">
                  <c:v>1715.3513799999998</c:v>
                </c:pt>
                <c:pt idx="190">
                  <c:v>1715.3514679999998</c:v>
                </c:pt>
                <c:pt idx="191">
                  <c:v>1715.3515560000001</c:v>
                </c:pt>
                <c:pt idx="192">
                  <c:v>1715.3516439999999</c:v>
                </c:pt>
                <c:pt idx="193">
                  <c:v>1715.3517419999998</c:v>
                </c:pt>
                <c:pt idx="194">
                  <c:v>1715.3518339999998</c:v>
                </c:pt>
                <c:pt idx="195">
                  <c:v>1715.3519269999995</c:v>
                </c:pt>
                <c:pt idx="196">
                  <c:v>1715.3520149999995</c:v>
                </c:pt>
                <c:pt idx="197">
                  <c:v>1715.3521019999998</c:v>
                </c:pt>
                <c:pt idx="198">
                  <c:v>1715.3522599999999</c:v>
                </c:pt>
                <c:pt idx="199">
                  <c:v>1715.3523469999996</c:v>
                </c:pt>
                <c:pt idx="200">
                  <c:v>1715.3524349999996</c:v>
                </c:pt>
                <c:pt idx="201">
                  <c:v>1715.3525219999999</c:v>
                </c:pt>
                <c:pt idx="202">
                  <c:v>1715.352619</c:v>
                </c:pt>
                <c:pt idx="203">
                  <c:v>1715.3527099999999</c:v>
                </c:pt>
                <c:pt idx="204">
                  <c:v>1715.3527999999999</c:v>
                </c:pt>
                <c:pt idx="205">
                  <c:v>1715.352887</c:v>
                </c:pt>
                <c:pt idx="206">
                  <c:v>1715.3529739999999</c:v>
                </c:pt>
                <c:pt idx="207">
                  <c:v>1715.3531279999995</c:v>
                </c:pt>
                <c:pt idx="208">
                  <c:v>1715.3532139999998</c:v>
                </c:pt>
                <c:pt idx="209">
                  <c:v>1715.3532999999998</c:v>
                </c:pt>
                <c:pt idx="210">
                  <c:v>1715.3533859999998</c:v>
                </c:pt>
                <c:pt idx="211">
                  <c:v>1715.3534819999998</c:v>
                </c:pt>
                <c:pt idx="212">
                  <c:v>1715.3535710000001</c:v>
                </c:pt>
                <c:pt idx="213">
                  <c:v>1715.3536610000001</c:v>
                </c:pt>
                <c:pt idx="214">
                  <c:v>1715.3537459999998</c:v>
                </c:pt>
                <c:pt idx="215">
                  <c:v>1715.3538309999994</c:v>
                </c:pt>
                <c:pt idx="216">
                  <c:v>1715.3539839999999</c:v>
                </c:pt>
                <c:pt idx="217">
                  <c:v>1715.354069</c:v>
                </c:pt>
                <c:pt idx="218">
                  <c:v>1715.354153</c:v>
                </c:pt>
                <c:pt idx="219">
                  <c:v>1715.3542369999996</c:v>
                </c:pt>
                <c:pt idx="220">
                  <c:v>1715.3543309999995</c:v>
                </c:pt>
                <c:pt idx="221">
                  <c:v>1715.3544189999996</c:v>
                </c:pt>
                <c:pt idx="222">
                  <c:v>1715.3545059999999</c:v>
                </c:pt>
                <c:pt idx="223">
                  <c:v>1715.354589</c:v>
                </c:pt>
                <c:pt idx="224">
                  <c:v>1715.354673</c:v>
                </c:pt>
                <c:pt idx="225">
                  <c:v>1715.3548209999994</c:v>
                </c:pt>
                <c:pt idx="226">
                  <c:v>1715.3549039999998</c:v>
                </c:pt>
                <c:pt idx="227">
                  <c:v>1715.3549859999998</c:v>
                </c:pt>
                <c:pt idx="228">
                  <c:v>1715.3550690000004</c:v>
                </c:pt>
                <c:pt idx="229">
                  <c:v>1715.3551600000001</c:v>
                </c:pt>
                <c:pt idx="230">
                  <c:v>1715.3552459999999</c:v>
                </c:pt>
                <c:pt idx="231">
                  <c:v>1715.3553319999999</c:v>
                </c:pt>
                <c:pt idx="232">
                  <c:v>1715.355413</c:v>
                </c:pt>
                <c:pt idx="233">
                  <c:v>1715.355495</c:v>
                </c:pt>
                <c:pt idx="234">
                  <c:v>1715.35564</c:v>
                </c:pt>
                <c:pt idx="235">
                  <c:v>1715.3557209999999</c:v>
                </c:pt>
                <c:pt idx="236">
                  <c:v>1715.3558009999999</c:v>
                </c:pt>
                <c:pt idx="237">
                  <c:v>1715.3558820000001</c:v>
                </c:pt>
                <c:pt idx="238">
                  <c:v>1715.3559710000004</c:v>
                </c:pt>
                <c:pt idx="239">
                  <c:v>1715.3560540000001</c:v>
                </c:pt>
                <c:pt idx="240">
                  <c:v>1715.356137</c:v>
                </c:pt>
                <c:pt idx="241">
                  <c:v>1715.3562159999999</c:v>
                </c:pt>
                <c:pt idx="242">
                  <c:v>1715.356295</c:v>
                </c:pt>
                <c:pt idx="243">
                  <c:v>1715.3564359999998</c:v>
                </c:pt>
                <c:pt idx="244">
                  <c:v>1715.3565149999999</c:v>
                </c:pt>
                <c:pt idx="245">
                  <c:v>1715.3565930000004</c:v>
                </c:pt>
                <c:pt idx="246">
                  <c:v>1715.3566710000005</c:v>
                </c:pt>
                <c:pt idx="247">
                  <c:v>1715.3567580000001</c:v>
                </c:pt>
                <c:pt idx="248">
                  <c:v>1715.356839</c:v>
                </c:pt>
                <c:pt idx="249">
                  <c:v>1715.3569199999999</c:v>
                </c:pt>
                <c:pt idx="250">
                  <c:v>1715.3569970000001</c:v>
                </c:pt>
                <c:pt idx="251">
                  <c:v>1715.357074</c:v>
                </c:pt>
                <c:pt idx="252">
                  <c:v>1715.357211</c:v>
                </c:pt>
                <c:pt idx="253">
                  <c:v>1715.357287</c:v>
                </c:pt>
                <c:pt idx="254">
                  <c:v>1715.3573630000001</c:v>
                </c:pt>
                <c:pt idx="255">
                  <c:v>1715.3574389999997</c:v>
                </c:pt>
                <c:pt idx="256">
                  <c:v>1715.3575229999999</c:v>
                </c:pt>
                <c:pt idx="257">
                  <c:v>1715.3576009999999</c:v>
                </c:pt>
                <c:pt idx="258">
                  <c:v>1715.3576790000004</c:v>
                </c:pt>
                <c:pt idx="259">
                  <c:v>1715.3577540000001</c:v>
                </c:pt>
                <c:pt idx="260">
                  <c:v>1715.3578279999999</c:v>
                </c:pt>
                <c:pt idx="261">
                  <c:v>1715.3579609999999</c:v>
                </c:pt>
                <c:pt idx="262">
                  <c:v>1715.3580339999999</c:v>
                </c:pt>
                <c:pt idx="263">
                  <c:v>1715.3581079999999</c:v>
                </c:pt>
                <c:pt idx="264">
                  <c:v>1715.3581810000001</c:v>
                </c:pt>
                <c:pt idx="265">
                  <c:v>1715.358262</c:v>
                </c:pt>
                <c:pt idx="266">
                  <c:v>1715.3583389999994</c:v>
                </c:pt>
                <c:pt idx="267">
                  <c:v>1715.3584149999995</c:v>
                </c:pt>
                <c:pt idx="268">
                  <c:v>1715.358487</c:v>
                </c:pt>
                <c:pt idx="269">
                  <c:v>1715.3585590000005</c:v>
                </c:pt>
                <c:pt idx="270">
                  <c:v>1715.3586869999999</c:v>
                </c:pt>
                <c:pt idx="271">
                  <c:v>1715.3587590000004</c:v>
                </c:pt>
                <c:pt idx="272">
                  <c:v>1715.3588299999999</c:v>
                </c:pt>
                <c:pt idx="273">
                  <c:v>1715.3588999999999</c:v>
                </c:pt>
                <c:pt idx="274">
                  <c:v>1715.3589790000001</c:v>
                </c:pt>
                <c:pt idx="275">
                  <c:v>1715.359052</c:v>
                </c:pt>
                <c:pt idx="276">
                  <c:v>1715.3591249999995</c:v>
                </c:pt>
                <c:pt idx="277">
                  <c:v>1715.359195</c:v>
                </c:pt>
                <c:pt idx="278">
                  <c:v>1715.3592650000001</c:v>
                </c:pt>
                <c:pt idx="279">
                  <c:v>1715.3593879999999</c:v>
                </c:pt>
                <c:pt idx="280">
                  <c:v>1715.359457</c:v>
                </c:pt>
                <c:pt idx="281">
                  <c:v>1715.359526</c:v>
                </c:pt>
                <c:pt idx="282">
                  <c:v>1715.359594</c:v>
                </c:pt>
                <c:pt idx="283">
                  <c:v>1715.3596700000001</c:v>
                </c:pt>
                <c:pt idx="284">
                  <c:v>1715.359741</c:v>
                </c:pt>
                <c:pt idx="285">
                  <c:v>1715.359811</c:v>
                </c:pt>
                <c:pt idx="286">
                  <c:v>1715.3598790000001</c:v>
                </c:pt>
                <c:pt idx="287">
                  <c:v>1715.3599459999998</c:v>
                </c:pt>
                <c:pt idx="288">
                  <c:v>1715.3600650000001</c:v>
                </c:pt>
                <c:pt idx="289">
                  <c:v>1715.3601319999998</c:v>
                </c:pt>
                <c:pt idx="290">
                  <c:v>1715.3601979999999</c:v>
                </c:pt>
                <c:pt idx="291">
                  <c:v>1715.3602639999999</c:v>
                </c:pt>
                <c:pt idx="292">
                  <c:v>1715.3603369999996</c:v>
                </c:pt>
                <c:pt idx="293">
                  <c:v>1715.3604049999994</c:v>
                </c:pt>
                <c:pt idx="294">
                  <c:v>1715.360473</c:v>
                </c:pt>
                <c:pt idx="295">
                  <c:v>1715.3605379999999</c:v>
                </c:pt>
                <c:pt idx="296">
                  <c:v>1715.360602</c:v>
                </c:pt>
                <c:pt idx="297">
                  <c:v>1715.360717</c:v>
                </c:pt>
                <c:pt idx="298">
                  <c:v>1715.3607810000001</c:v>
                </c:pt>
                <c:pt idx="299">
                  <c:v>1715.3608449999995</c:v>
                </c:pt>
                <c:pt idx="300">
                  <c:v>1715.3609079999999</c:v>
                </c:pt>
                <c:pt idx="301">
                  <c:v>1715.3609779999999</c:v>
                </c:pt>
                <c:pt idx="302">
                  <c:v>1715.3610439999998</c:v>
                </c:pt>
                <c:pt idx="303">
                  <c:v>1715.3611099999998</c:v>
                </c:pt>
                <c:pt idx="304">
                  <c:v>1715.3611719999999</c:v>
                </c:pt>
                <c:pt idx="305">
                  <c:v>1715.3612339999995</c:v>
                </c:pt>
                <c:pt idx="306">
                  <c:v>1715.3613449999996</c:v>
                </c:pt>
                <c:pt idx="307">
                  <c:v>1715.3614069999996</c:v>
                </c:pt>
                <c:pt idx="308">
                  <c:v>1715.3614679999998</c:v>
                </c:pt>
                <c:pt idx="309">
                  <c:v>1715.361529</c:v>
                </c:pt>
                <c:pt idx="310">
                  <c:v>1715.3615970000001</c:v>
                </c:pt>
                <c:pt idx="311">
                  <c:v>1715.36166</c:v>
                </c:pt>
                <c:pt idx="312">
                  <c:v>1715.361723</c:v>
                </c:pt>
                <c:pt idx="313">
                  <c:v>1715.3617830000001</c:v>
                </c:pt>
                <c:pt idx="314">
                  <c:v>1715.3618429999995</c:v>
                </c:pt>
                <c:pt idx="315">
                  <c:v>1715.3619489999996</c:v>
                </c:pt>
                <c:pt idx="316">
                  <c:v>1715.3620079999998</c:v>
                </c:pt>
                <c:pt idx="317">
                  <c:v>1715.362067</c:v>
                </c:pt>
                <c:pt idx="318">
                  <c:v>1715.3621259999998</c:v>
                </c:pt>
                <c:pt idx="319">
                  <c:v>1715.3621909999995</c:v>
                </c:pt>
                <c:pt idx="320">
                  <c:v>1715.3622519999999</c:v>
                </c:pt>
                <c:pt idx="321">
                  <c:v>1715.3623119999995</c:v>
                </c:pt>
                <c:pt idx="322">
                  <c:v>1715.3623699999998</c:v>
                </c:pt>
                <c:pt idx="323">
                  <c:v>1715.3624269999996</c:v>
                </c:pt>
                <c:pt idx="324">
                  <c:v>1715.3625299999999</c:v>
                </c:pt>
                <c:pt idx="325">
                  <c:v>1715.3625870000001</c:v>
                </c:pt>
                <c:pt idx="326">
                  <c:v>1715.3626429999995</c:v>
                </c:pt>
                <c:pt idx="327">
                  <c:v>1715.3626999999999</c:v>
                </c:pt>
                <c:pt idx="328">
                  <c:v>1715.362762</c:v>
                </c:pt>
                <c:pt idx="329">
                  <c:v>1715.3628199999998</c:v>
                </c:pt>
                <c:pt idx="330">
                  <c:v>1715.3628779999999</c:v>
                </c:pt>
                <c:pt idx="331">
                  <c:v>1715.3629339999998</c:v>
                </c:pt>
                <c:pt idx="332">
                  <c:v>1715.362989</c:v>
                </c:pt>
                <c:pt idx="333">
                  <c:v>1715.363087</c:v>
                </c:pt>
                <c:pt idx="334">
                  <c:v>1715.3631419999995</c:v>
                </c:pt>
                <c:pt idx="335">
                  <c:v>1715.3631959999998</c:v>
                </c:pt>
                <c:pt idx="336">
                  <c:v>1715.3632499999997</c:v>
                </c:pt>
                <c:pt idx="337">
                  <c:v>1715.3633099999995</c:v>
                </c:pt>
                <c:pt idx="338">
                  <c:v>1715.3633659999998</c:v>
                </c:pt>
                <c:pt idx="339">
                  <c:v>1715.3634219999994</c:v>
                </c:pt>
                <c:pt idx="340">
                  <c:v>1715.3634749999997</c:v>
                </c:pt>
                <c:pt idx="341">
                  <c:v>1715.3635279999999</c:v>
                </c:pt>
                <c:pt idx="342">
                  <c:v>1715.363623</c:v>
                </c:pt>
                <c:pt idx="343">
                  <c:v>1715.3636750000001</c:v>
                </c:pt>
                <c:pt idx="344">
                  <c:v>1715.3637269999995</c:v>
                </c:pt>
                <c:pt idx="345">
                  <c:v>1715.363779</c:v>
                </c:pt>
                <c:pt idx="346">
                  <c:v>1715.3638369999996</c:v>
                </c:pt>
                <c:pt idx="347">
                  <c:v>1715.3638899999999</c:v>
                </c:pt>
                <c:pt idx="348">
                  <c:v>1715.3639439999995</c:v>
                </c:pt>
                <c:pt idx="349">
                  <c:v>1715.3639949999995</c:v>
                </c:pt>
                <c:pt idx="350">
                  <c:v>1715.3640459999995</c:v>
                </c:pt>
                <c:pt idx="351">
                  <c:v>1715.3641359999995</c:v>
                </c:pt>
                <c:pt idx="352">
                  <c:v>1715.3641859999998</c:v>
                </c:pt>
                <c:pt idx="353">
                  <c:v>1715.3642359999994</c:v>
                </c:pt>
                <c:pt idx="354">
                  <c:v>1715.3642859999998</c:v>
                </c:pt>
                <c:pt idx="355">
                  <c:v>1715.3643409999993</c:v>
                </c:pt>
                <c:pt idx="356">
                  <c:v>1715.3643929999996</c:v>
                </c:pt>
                <c:pt idx="357">
                  <c:v>1715.3644439999994</c:v>
                </c:pt>
              </c:numCache>
            </c:numRef>
          </c:yVal>
          <c:smooth val="1"/>
        </c:ser>
        <c:dLbls/>
        <c:axId val="77186944"/>
        <c:axId val="57212928"/>
      </c:scatterChart>
      <c:valAx>
        <c:axId val="77186944"/>
        <c:scaling>
          <c:orientation val="minMax"/>
          <c:max val="4.0000000000000022E-2"/>
          <c:min val="0"/>
        </c:scaling>
        <c:axPos val="b"/>
        <c:title>
          <c:tx>
            <c:rich>
              <a:bodyPr/>
              <a:lstStyle/>
              <a:p>
                <a:pPr>
                  <a:defRPr sz="1050"/>
                </a:pPr>
                <a:r>
                  <a:rPr lang="en-US" sz="1050"/>
                  <a:t>Time (s)</a:t>
                </a:r>
              </a:p>
            </c:rich>
          </c:tx>
          <c:layout>
            <c:manualLayout>
              <c:xMode val="edge"/>
              <c:yMode val="edge"/>
              <c:x val="0.46824409448818854"/>
              <c:y val="0.9064581510644502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57212928"/>
        <c:crosses val="autoZero"/>
        <c:crossBetween val="midCat"/>
      </c:valAx>
      <c:valAx>
        <c:axId val="57212928"/>
        <c:scaling>
          <c:orientation val="minMax"/>
          <c:max val="1715.4"/>
          <c:min val="1715.3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US" sz="1050"/>
                  <a:t>Temperature (oC)</a:t>
                </a:r>
              </a:p>
            </c:rich>
          </c:tx>
          <c:layout>
            <c:manualLayout>
              <c:xMode val="edge"/>
              <c:yMode val="edge"/>
              <c:x val="0"/>
              <c:y val="0.14642935258092751"/>
            </c:manualLayout>
          </c:layout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7186944"/>
        <c:crosses val="autoZero"/>
        <c:crossBetween val="midCat"/>
        <c:majorUnit val="2.0000000000000011E-2"/>
      </c:valAx>
      <c:spPr>
        <a:ln>
          <a:solidFill>
            <a:srgbClr val="016B0B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0179285281647494"/>
          <c:y val="5.1400554097404488E-2"/>
          <c:w val="0.75256477555690149"/>
          <c:h val="0.73444808982210552"/>
        </c:manualLayout>
      </c:layout>
      <c:scatterChart>
        <c:scatterStyle val="smoothMarker"/>
        <c:ser>
          <c:idx val="0"/>
          <c:order val="0"/>
          <c:tx>
            <c:v>Surface</c:v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Sheet1!$B$1:$B$278</c:f>
              <c:numCache>
                <c:formatCode>General</c:formatCode>
                <c:ptCount val="278"/>
                <c:pt idx="0">
                  <c:v>0</c:v>
                </c:pt>
                <c:pt idx="1">
                  <c:v>9.6000000000540098E-3</c:v>
                </c:pt>
                <c:pt idx="2">
                  <c:v>2.9499999999904606E-2</c:v>
                </c:pt>
                <c:pt idx="3">
                  <c:v>5.0799999999906517E-2</c:v>
                </c:pt>
                <c:pt idx="4">
                  <c:v>7.2099999999908404E-2</c:v>
                </c:pt>
                <c:pt idx="5">
                  <c:v>9.3499999999968636E-2</c:v>
                </c:pt>
                <c:pt idx="6">
                  <c:v>0.11479999999997048</c:v>
                </c:pt>
                <c:pt idx="7">
                  <c:v>0.13609999999997241</c:v>
                </c:pt>
                <c:pt idx="8">
                  <c:v>0.15750000000003267</c:v>
                </c:pt>
                <c:pt idx="9">
                  <c:v>0.17880000000003449</c:v>
                </c:pt>
                <c:pt idx="10">
                  <c:v>0.20010000000003636</c:v>
                </c:pt>
                <c:pt idx="11">
                  <c:v>0.22150000000009668</c:v>
                </c:pt>
                <c:pt idx="12">
                  <c:v>0.24280000000009849</c:v>
                </c:pt>
                <c:pt idx="13">
                  <c:v>0.26410000000010025</c:v>
                </c:pt>
                <c:pt idx="14">
                  <c:v>0.28549999999993875</c:v>
                </c:pt>
                <c:pt idx="15">
                  <c:v>0.30679999999994068</c:v>
                </c:pt>
                <c:pt idx="16">
                  <c:v>0.32809999999994266</c:v>
                </c:pt>
                <c:pt idx="17">
                  <c:v>0.3495000000000027</c:v>
                </c:pt>
                <c:pt idx="18">
                  <c:v>0.37080000000000457</c:v>
                </c:pt>
                <c:pt idx="19">
                  <c:v>0.39210000000000644</c:v>
                </c:pt>
                <c:pt idx="20">
                  <c:v>0.39999999999995628</c:v>
                </c:pt>
                <c:pt idx="21">
                  <c:v>0.40639999999991816</c:v>
                </c:pt>
                <c:pt idx="22">
                  <c:v>0.41280000000010197</c:v>
                </c:pt>
                <c:pt idx="23">
                  <c:v>0.41920000000006397</c:v>
                </c:pt>
                <c:pt idx="24">
                  <c:v>0.42560000000002596</c:v>
                </c:pt>
                <c:pt idx="25">
                  <c:v>0.43199999999998817</c:v>
                </c:pt>
                <c:pt idx="26">
                  <c:v>0.43839999999995027</c:v>
                </c:pt>
                <c:pt idx="27">
                  <c:v>0.44479999999991204</c:v>
                </c:pt>
                <c:pt idx="28">
                  <c:v>0.44920000000003835</c:v>
                </c:pt>
                <c:pt idx="29">
                  <c:v>0.44970000000010829</c:v>
                </c:pt>
                <c:pt idx="30">
                  <c:v>0.45040000000007296</c:v>
                </c:pt>
                <c:pt idx="31">
                  <c:v>0.45120000000009586</c:v>
                </c:pt>
                <c:pt idx="32">
                  <c:v>0.45659999999991835</c:v>
                </c:pt>
                <c:pt idx="33">
                  <c:v>0.46300000000010222</c:v>
                </c:pt>
                <c:pt idx="34">
                  <c:v>0.46940000000006432</c:v>
                </c:pt>
                <c:pt idx="35">
                  <c:v>0.47100000000011022</c:v>
                </c:pt>
                <c:pt idx="36">
                  <c:v>0.47259999999993435</c:v>
                </c:pt>
                <c:pt idx="37">
                  <c:v>0.47899999999989645</c:v>
                </c:pt>
                <c:pt idx="38">
                  <c:v>0.48540000000008032</c:v>
                </c:pt>
                <c:pt idx="39">
                  <c:v>0.49180000000004237</c:v>
                </c:pt>
                <c:pt idx="40">
                  <c:v>0.49820000000000431</c:v>
                </c:pt>
                <c:pt idx="41">
                  <c:v>0.50459999999996596</c:v>
                </c:pt>
                <c:pt idx="42">
                  <c:v>0.51099999999992818</c:v>
                </c:pt>
                <c:pt idx="43">
                  <c:v>0.51280000000009118</c:v>
                </c:pt>
                <c:pt idx="44">
                  <c:v>0.51310000000004408</c:v>
                </c:pt>
                <c:pt idx="45">
                  <c:v>0.51359999999989192</c:v>
                </c:pt>
                <c:pt idx="46">
                  <c:v>0.51449999999997331</c:v>
                </c:pt>
                <c:pt idx="47">
                  <c:v>0.51589999999990255</c:v>
                </c:pt>
                <c:pt idx="48">
                  <c:v>0.52169999999995831</c:v>
                </c:pt>
                <c:pt idx="49">
                  <c:v>0.5280999999999203</c:v>
                </c:pt>
                <c:pt idx="50">
                  <c:v>0.53450000000010434</c:v>
                </c:pt>
                <c:pt idx="51">
                  <c:v>0.54090000000006633</c:v>
                </c:pt>
                <c:pt idx="52">
                  <c:v>0.54310000000001868</c:v>
                </c:pt>
                <c:pt idx="53">
                  <c:v>0.54840000000000444</c:v>
                </c:pt>
                <c:pt idx="54">
                  <c:v>0.55479999999996643</c:v>
                </c:pt>
                <c:pt idx="55">
                  <c:v>0.56119999999992842</c:v>
                </c:pt>
                <c:pt idx="56">
                  <c:v>0.56759999999989064</c:v>
                </c:pt>
                <c:pt idx="57">
                  <c:v>0.57400000000007478</c:v>
                </c:pt>
                <c:pt idx="58">
                  <c:v>0.57660000000003842</c:v>
                </c:pt>
                <c:pt idx="59">
                  <c:v>0.5774000000000612</c:v>
                </c:pt>
                <c:pt idx="60">
                  <c:v>0.57839999999997893</c:v>
                </c:pt>
                <c:pt idx="61">
                  <c:v>0.58000000000002472</c:v>
                </c:pt>
                <c:pt idx="62">
                  <c:v>0.58200000000008245</c:v>
                </c:pt>
                <c:pt idx="63">
                  <c:v>0.5851999999999522</c:v>
                </c:pt>
                <c:pt idx="64">
                  <c:v>0.58840000000004422</c:v>
                </c:pt>
                <c:pt idx="65">
                  <c:v>0.59159999999991419</c:v>
                </c:pt>
                <c:pt idx="66">
                  <c:v>0.59480000000000643</c:v>
                </c:pt>
                <c:pt idx="67">
                  <c:v>0.59800000000009845</c:v>
                </c:pt>
                <c:pt idx="68">
                  <c:v>0.60360000000003766</c:v>
                </c:pt>
                <c:pt idx="69">
                  <c:v>0.60999999999999965</c:v>
                </c:pt>
                <c:pt idx="70">
                  <c:v>0.61479999999991564</c:v>
                </c:pt>
                <c:pt idx="71">
                  <c:v>0.61960000000005366</c:v>
                </c:pt>
                <c:pt idx="72">
                  <c:v>0.62600000000001566</c:v>
                </c:pt>
                <c:pt idx="73">
                  <c:v>0.63239999999997765</c:v>
                </c:pt>
                <c:pt idx="74">
                  <c:v>0.63879999999993964</c:v>
                </c:pt>
                <c:pt idx="75">
                  <c:v>0.64519999999990163</c:v>
                </c:pt>
                <c:pt idx="76">
                  <c:v>0.65160000000008589</c:v>
                </c:pt>
                <c:pt idx="77">
                  <c:v>0.65479999999995564</c:v>
                </c:pt>
                <c:pt idx="78">
                  <c:v>0.66119999999991763</c:v>
                </c:pt>
                <c:pt idx="79">
                  <c:v>0.66760000000010189</c:v>
                </c:pt>
                <c:pt idx="80">
                  <c:v>0.67400000000006366</c:v>
                </c:pt>
                <c:pt idx="81">
                  <c:v>0.68040000000002543</c:v>
                </c:pt>
                <c:pt idx="82">
                  <c:v>0.68679999999998764</c:v>
                </c:pt>
                <c:pt idx="83">
                  <c:v>0.69319999999994941</c:v>
                </c:pt>
                <c:pt idx="84">
                  <c:v>0.6995999999999114</c:v>
                </c:pt>
                <c:pt idx="85">
                  <c:v>0.70600000000009566</c:v>
                </c:pt>
                <c:pt idx="86">
                  <c:v>0.71240000000005743</c:v>
                </c:pt>
                <c:pt idx="87">
                  <c:v>0.71479999999990462</c:v>
                </c:pt>
                <c:pt idx="88">
                  <c:v>0.71719999999997364</c:v>
                </c:pt>
                <c:pt idx="89">
                  <c:v>0.72040000000006543</c:v>
                </c:pt>
                <c:pt idx="90">
                  <c:v>0.72359999999993541</c:v>
                </c:pt>
                <c:pt idx="91">
                  <c:v>0.72760000000005065</c:v>
                </c:pt>
                <c:pt idx="92">
                  <c:v>0.73400000000001264</c:v>
                </c:pt>
                <c:pt idx="93">
                  <c:v>0.74039999999997463</c:v>
                </c:pt>
                <c:pt idx="94">
                  <c:v>0.74679999999993663</c:v>
                </c:pt>
                <c:pt idx="95">
                  <c:v>0.75319999999989873</c:v>
                </c:pt>
                <c:pt idx="96">
                  <c:v>0.75960000000008276</c:v>
                </c:pt>
                <c:pt idx="97">
                  <c:v>0.76600000000004465</c:v>
                </c:pt>
                <c:pt idx="98">
                  <c:v>0.77240000000000664</c:v>
                </c:pt>
                <c:pt idx="99">
                  <c:v>0.77879999999996863</c:v>
                </c:pt>
                <c:pt idx="100">
                  <c:v>0.7851999999999304</c:v>
                </c:pt>
                <c:pt idx="101">
                  <c:v>0.79159999999989261</c:v>
                </c:pt>
                <c:pt idx="102">
                  <c:v>0.79800000000007665</c:v>
                </c:pt>
                <c:pt idx="103">
                  <c:v>0.80440000000003842</c:v>
                </c:pt>
                <c:pt idx="104">
                  <c:v>0.81080000000000063</c:v>
                </c:pt>
                <c:pt idx="105">
                  <c:v>0.8171999999999624</c:v>
                </c:pt>
                <c:pt idx="106">
                  <c:v>0.82359999999992439</c:v>
                </c:pt>
                <c:pt idx="107">
                  <c:v>0.83000000000010865</c:v>
                </c:pt>
                <c:pt idx="108">
                  <c:v>0.83640000000007064</c:v>
                </c:pt>
                <c:pt idx="109">
                  <c:v>0.84280000000003263</c:v>
                </c:pt>
                <c:pt idx="110">
                  <c:v>0.84919999999999463</c:v>
                </c:pt>
                <c:pt idx="111">
                  <c:v>0.8555999999999564</c:v>
                </c:pt>
                <c:pt idx="112">
                  <c:v>0.86199999999991861</c:v>
                </c:pt>
                <c:pt idx="113">
                  <c:v>0.86840000000010265</c:v>
                </c:pt>
                <c:pt idx="114">
                  <c:v>0.87480000000006464</c:v>
                </c:pt>
                <c:pt idx="115">
                  <c:v>0.88120000000002641</c:v>
                </c:pt>
                <c:pt idx="116">
                  <c:v>0.8875999999999884</c:v>
                </c:pt>
                <c:pt idx="117">
                  <c:v>0.89399999999995039</c:v>
                </c:pt>
                <c:pt idx="118">
                  <c:v>0.90039999999991238</c:v>
                </c:pt>
                <c:pt idx="119">
                  <c:v>0.90680000000009664</c:v>
                </c:pt>
                <c:pt idx="120">
                  <c:v>0.91320000000005841</c:v>
                </c:pt>
                <c:pt idx="121">
                  <c:v>0.91960000000002062</c:v>
                </c:pt>
                <c:pt idx="122">
                  <c:v>0.92599999999998261</c:v>
                </c:pt>
                <c:pt idx="123">
                  <c:v>0.93239999999994438</c:v>
                </c:pt>
                <c:pt idx="124">
                  <c:v>0.9387999999999066</c:v>
                </c:pt>
                <c:pt idx="125">
                  <c:v>0.94520000000009063</c:v>
                </c:pt>
                <c:pt idx="126">
                  <c:v>0.95160000000005263</c:v>
                </c:pt>
                <c:pt idx="127">
                  <c:v>0.95800000000001462</c:v>
                </c:pt>
                <c:pt idx="128">
                  <c:v>0.96439999999997661</c:v>
                </c:pt>
                <c:pt idx="129">
                  <c:v>0.9707999999999386</c:v>
                </c:pt>
                <c:pt idx="130">
                  <c:v>0.97719999999990059</c:v>
                </c:pt>
                <c:pt idx="131">
                  <c:v>0.98360000000008463</c:v>
                </c:pt>
                <c:pt idx="132">
                  <c:v>0.9900000000000464</c:v>
                </c:pt>
                <c:pt idx="133">
                  <c:v>0.99479999999996238</c:v>
                </c:pt>
                <c:pt idx="134">
                  <c:v>0.99519999999997388</c:v>
                </c:pt>
                <c:pt idx="135">
                  <c:v>0.99530000000003227</c:v>
                </c:pt>
                <c:pt idx="136">
                  <c:v>0.99549999999992678</c:v>
                </c:pt>
                <c:pt idx="137">
                  <c:v>0.99570000000004377</c:v>
                </c:pt>
                <c:pt idx="138">
                  <c:v>0.9958999999999385</c:v>
                </c:pt>
                <c:pt idx="139">
                  <c:v>0.99610000000005527</c:v>
                </c:pt>
                <c:pt idx="140">
                  <c:v>0.99619999999989162</c:v>
                </c:pt>
                <c:pt idx="141">
                  <c:v>0.99629999999994978</c:v>
                </c:pt>
                <c:pt idx="142">
                  <c:v>0.99650000000006655</c:v>
                </c:pt>
                <c:pt idx="143">
                  <c:v>0.9965999999999029</c:v>
                </c:pt>
                <c:pt idx="144">
                  <c:v>0.9969000000000785</c:v>
                </c:pt>
                <c:pt idx="145">
                  <c:v>0.99730000000008978</c:v>
                </c:pt>
                <c:pt idx="146">
                  <c:v>0.9976000000000429</c:v>
                </c:pt>
                <c:pt idx="147">
                  <c:v>0.99779999999993751</c:v>
                </c:pt>
                <c:pt idx="148">
                  <c:v>0.9980000000000544</c:v>
                </c:pt>
                <c:pt idx="149">
                  <c:v>0.99830000000000751</c:v>
                </c:pt>
                <c:pt idx="150">
                  <c:v>0.99870000000001902</c:v>
                </c:pt>
                <c:pt idx="151">
                  <c:v>0.99929999999992503</c:v>
                </c:pt>
                <c:pt idx="152">
                  <c:v>0.99990000000005352</c:v>
                </c:pt>
                <c:pt idx="153">
                  <c:v>1.0006000000000179</c:v>
                </c:pt>
                <c:pt idx="154">
                  <c:v>1.0010000000000296</c:v>
                </c:pt>
                <c:pt idx="155">
                  <c:v>1.0012999999999821</c:v>
                </c:pt>
                <c:pt idx="156">
                  <c:v>1.0015999999999354</c:v>
                </c:pt>
                <c:pt idx="157">
                  <c:v>1.0018999999998885</c:v>
                </c:pt>
                <c:pt idx="158">
                  <c:v>1.0022000000000642</c:v>
                </c:pt>
                <c:pt idx="159">
                  <c:v>1.0023999999999584</c:v>
                </c:pt>
                <c:pt idx="160">
                  <c:v>1.0026000000000757</c:v>
                </c:pt>
                <c:pt idx="161">
                  <c:v>1.0026999999999118</c:v>
                </c:pt>
                <c:pt idx="162">
                  <c:v>1.0029000000000288</c:v>
                </c:pt>
                <c:pt idx="163">
                  <c:v>1.0029000000000288</c:v>
                </c:pt>
                <c:pt idx="164">
                  <c:v>1.0030999999999231</c:v>
                </c:pt>
                <c:pt idx="165">
                  <c:v>1.0031999999999814</c:v>
                </c:pt>
                <c:pt idx="166">
                  <c:v>1.0033000000000398</c:v>
                </c:pt>
                <c:pt idx="167">
                  <c:v>1.0033000000000398</c:v>
                </c:pt>
                <c:pt idx="168">
                  <c:v>1.0034000000000982</c:v>
                </c:pt>
                <c:pt idx="169">
                  <c:v>1.0035999999999929</c:v>
                </c:pt>
                <c:pt idx="170">
                  <c:v>1.0038000000001097</c:v>
                </c:pt>
                <c:pt idx="171">
                  <c:v>1.0040000000000049</c:v>
                </c:pt>
                <c:pt idx="172">
                  <c:v>1.0041999999998996</c:v>
                </c:pt>
                <c:pt idx="173">
                  <c:v>1.0044000000000164</c:v>
                </c:pt>
                <c:pt idx="174">
                  <c:v>1.0045999999999107</c:v>
                </c:pt>
                <c:pt idx="175">
                  <c:v>1.0049000000000858</c:v>
                </c:pt>
                <c:pt idx="176">
                  <c:v>1.0050999999999806</c:v>
                </c:pt>
                <c:pt idx="177">
                  <c:v>1.0053000000000978</c:v>
                </c:pt>
                <c:pt idx="178">
                  <c:v>1.0053999999999335</c:v>
                </c:pt>
                <c:pt idx="179">
                  <c:v>1.0056000000000505</c:v>
                </c:pt>
                <c:pt idx="180">
                  <c:v>1.0057999999999452</c:v>
                </c:pt>
                <c:pt idx="181">
                  <c:v>1.0060000000000624</c:v>
                </c:pt>
                <c:pt idx="182">
                  <c:v>1.0061999999999567</c:v>
                </c:pt>
                <c:pt idx="183">
                  <c:v>1.0064000000000739</c:v>
                </c:pt>
                <c:pt idx="184">
                  <c:v>1.0064999999999098</c:v>
                </c:pt>
                <c:pt idx="185">
                  <c:v>1.0065999999999682</c:v>
                </c:pt>
                <c:pt idx="186">
                  <c:v>1.006700000000027</c:v>
                </c:pt>
                <c:pt idx="187">
                  <c:v>1.0068000000000854</c:v>
                </c:pt>
                <c:pt idx="188">
                  <c:v>1.0069999999999795</c:v>
                </c:pt>
                <c:pt idx="189">
                  <c:v>1.0072999999999328</c:v>
                </c:pt>
                <c:pt idx="190">
                  <c:v>1.0076999999999441</c:v>
                </c:pt>
                <c:pt idx="191">
                  <c:v>1.0105000000000253</c:v>
                </c:pt>
                <c:pt idx="192">
                  <c:v>1.0143000000000235</c:v>
                </c:pt>
                <c:pt idx="193">
                  <c:v>1.0162000000000226</c:v>
                </c:pt>
                <c:pt idx="194">
                  <c:v>1.0206999999999851</c:v>
                </c:pt>
                <c:pt idx="195">
                  <c:v>1.0270999999999471</c:v>
                </c:pt>
                <c:pt idx="196">
                  <c:v>1.033499999999909</c:v>
                </c:pt>
                <c:pt idx="197">
                  <c:v>1.0399000000000931</c:v>
                </c:pt>
                <c:pt idx="198">
                  <c:v>1.0463000000000555</c:v>
                </c:pt>
                <c:pt idx="199">
                  <c:v>1.0527000000000175</c:v>
                </c:pt>
                <c:pt idx="200">
                  <c:v>1.0590999999999791</c:v>
                </c:pt>
                <c:pt idx="201">
                  <c:v>1.065499999999941</c:v>
                </c:pt>
                <c:pt idx="202">
                  <c:v>1.0665999999999176</c:v>
                </c:pt>
                <c:pt idx="203">
                  <c:v>1.0669000000000928</c:v>
                </c:pt>
                <c:pt idx="204">
                  <c:v>1.0670999999999871</c:v>
                </c:pt>
                <c:pt idx="205">
                  <c:v>1.0676999999998933</c:v>
                </c:pt>
                <c:pt idx="206">
                  <c:v>1.0680999999999052</c:v>
                </c:pt>
                <c:pt idx="207">
                  <c:v>1.068300000000022</c:v>
                </c:pt>
                <c:pt idx="208">
                  <c:v>1.0684999999999163</c:v>
                </c:pt>
                <c:pt idx="209">
                  <c:v>1.0685999999999747</c:v>
                </c:pt>
                <c:pt idx="210">
                  <c:v>1.0687000000000335</c:v>
                </c:pt>
                <c:pt idx="211">
                  <c:v>1.0687000000000335</c:v>
                </c:pt>
                <c:pt idx="212">
                  <c:v>1.0688000000000919</c:v>
                </c:pt>
                <c:pt idx="213">
                  <c:v>1.0688999999999278</c:v>
                </c:pt>
                <c:pt idx="214">
                  <c:v>1.0689999999999862</c:v>
                </c:pt>
                <c:pt idx="215">
                  <c:v>1.0689999999999862</c:v>
                </c:pt>
                <c:pt idx="216">
                  <c:v>1.069100000000045</c:v>
                </c:pt>
                <c:pt idx="217">
                  <c:v>1.069100000000045</c:v>
                </c:pt>
                <c:pt idx="218">
                  <c:v>1.0692000000001034</c:v>
                </c:pt>
                <c:pt idx="219">
                  <c:v>1.0692999999999393</c:v>
                </c:pt>
                <c:pt idx="220">
                  <c:v>1.0693999999999975</c:v>
                </c:pt>
                <c:pt idx="221">
                  <c:v>1.0693999999999975</c:v>
                </c:pt>
                <c:pt idx="222">
                  <c:v>1.0695000000000561</c:v>
                </c:pt>
                <c:pt idx="223">
                  <c:v>1.0695000000000561</c:v>
                </c:pt>
                <c:pt idx="224">
                  <c:v>1.0695999999998924</c:v>
                </c:pt>
                <c:pt idx="225">
                  <c:v>1.0695999999998924</c:v>
                </c:pt>
                <c:pt idx="226">
                  <c:v>1.0696999999999508</c:v>
                </c:pt>
                <c:pt idx="227">
                  <c:v>1.0698000000000096</c:v>
                </c:pt>
                <c:pt idx="228">
                  <c:v>1.0698000000000096</c:v>
                </c:pt>
                <c:pt idx="229">
                  <c:v>1.0699000000000678</c:v>
                </c:pt>
                <c:pt idx="230">
                  <c:v>1.0699000000000678</c:v>
                </c:pt>
                <c:pt idx="231">
                  <c:v>1.0699000000000678</c:v>
                </c:pt>
                <c:pt idx="232">
                  <c:v>1.0699999999999037</c:v>
                </c:pt>
                <c:pt idx="233">
                  <c:v>1.0699999999999037</c:v>
                </c:pt>
                <c:pt idx="234">
                  <c:v>1.0699999999999037</c:v>
                </c:pt>
                <c:pt idx="235">
                  <c:v>1.0700999999999623</c:v>
                </c:pt>
                <c:pt idx="236">
                  <c:v>1.0700999999999623</c:v>
                </c:pt>
                <c:pt idx="237">
                  <c:v>1.0700999999999623</c:v>
                </c:pt>
                <c:pt idx="238">
                  <c:v>1.0702000000000211</c:v>
                </c:pt>
                <c:pt idx="239">
                  <c:v>1.0702000000000211</c:v>
                </c:pt>
                <c:pt idx="240">
                  <c:v>1.0702000000000211</c:v>
                </c:pt>
                <c:pt idx="241">
                  <c:v>1.0703000000000795</c:v>
                </c:pt>
                <c:pt idx="242">
                  <c:v>1.0703000000000795</c:v>
                </c:pt>
                <c:pt idx="243">
                  <c:v>1.0703000000000795</c:v>
                </c:pt>
                <c:pt idx="244">
                  <c:v>1.0703999999999159</c:v>
                </c:pt>
                <c:pt idx="245">
                  <c:v>1.0703999999999159</c:v>
                </c:pt>
                <c:pt idx="246">
                  <c:v>1.0703999999999159</c:v>
                </c:pt>
                <c:pt idx="247">
                  <c:v>1.0704999999999738</c:v>
                </c:pt>
                <c:pt idx="248">
                  <c:v>1.0704999999999738</c:v>
                </c:pt>
                <c:pt idx="249">
                  <c:v>1.0704999999999738</c:v>
                </c:pt>
                <c:pt idx="250">
                  <c:v>1.0706000000000326</c:v>
                </c:pt>
                <c:pt idx="251">
                  <c:v>1.0706000000000326</c:v>
                </c:pt>
                <c:pt idx="252">
                  <c:v>1.0706000000000326</c:v>
                </c:pt>
                <c:pt idx="253">
                  <c:v>1.070700000000091</c:v>
                </c:pt>
                <c:pt idx="254">
                  <c:v>1.070700000000091</c:v>
                </c:pt>
                <c:pt idx="255">
                  <c:v>1.0707999999999274</c:v>
                </c:pt>
                <c:pt idx="256">
                  <c:v>1.0707999999999274</c:v>
                </c:pt>
                <c:pt idx="257">
                  <c:v>1.0707999999999274</c:v>
                </c:pt>
                <c:pt idx="258">
                  <c:v>1.0708999999999858</c:v>
                </c:pt>
                <c:pt idx="259">
                  <c:v>1.0708999999999858</c:v>
                </c:pt>
                <c:pt idx="260">
                  <c:v>1.0710000000000439</c:v>
                </c:pt>
                <c:pt idx="261">
                  <c:v>1.0710000000000439</c:v>
                </c:pt>
                <c:pt idx="262">
                  <c:v>1.0711000000001021</c:v>
                </c:pt>
                <c:pt idx="263">
                  <c:v>1.0711999999999384</c:v>
                </c:pt>
                <c:pt idx="264">
                  <c:v>1.0711999999999384</c:v>
                </c:pt>
                <c:pt idx="265">
                  <c:v>1.0712999999999968</c:v>
                </c:pt>
                <c:pt idx="266">
                  <c:v>1.0714000000000556</c:v>
                </c:pt>
                <c:pt idx="267">
                  <c:v>1.0714000000000556</c:v>
                </c:pt>
                <c:pt idx="268">
                  <c:v>1.0714999999998918</c:v>
                </c:pt>
                <c:pt idx="269">
                  <c:v>1.0714999999998918</c:v>
                </c:pt>
                <c:pt idx="270">
                  <c:v>1.0715999999999497</c:v>
                </c:pt>
                <c:pt idx="271">
                  <c:v>1.0715999999999497</c:v>
                </c:pt>
                <c:pt idx="272">
                  <c:v>1.0717000000000088</c:v>
                </c:pt>
                <c:pt idx="273">
                  <c:v>1.0717000000000088</c:v>
                </c:pt>
                <c:pt idx="274">
                  <c:v>1.0718000000000667</c:v>
                </c:pt>
                <c:pt idx="275">
                  <c:v>1.0718000000000667</c:v>
                </c:pt>
                <c:pt idx="276">
                  <c:v>1.0718000000000667</c:v>
                </c:pt>
                <c:pt idx="277">
                  <c:v>1.071899999999903</c:v>
                </c:pt>
              </c:numCache>
            </c:numRef>
          </c:xVal>
          <c:yVal>
            <c:numRef>
              <c:f>Sheet1!$C$1:$C$278</c:f>
              <c:numCache>
                <c:formatCode>General</c:formatCode>
                <c:ptCount val="278"/>
                <c:pt idx="0">
                  <c:v>1432.71</c:v>
                </c:pt>
                <c:pt idx="1">
                  <c:v>1439.03</c:v>
                </c:pt>
                <c:pt idx="2">
                  <c:v>1467.04</c:v>
                </c:pt>
                <c:pt idx="3">
                  <c:v>1510.6399999999999</c:v>
                </c:pt>
                <c:pt idx="4">
                  <c:v>1564.6899999999998</c:v>
                </c:pt>
                <c:pt idx="5">
                  <c:v>1627.43</c:v>
                </c:pt>
                <c:pt idx="6">
                  <c:v>1697.8899999999999</c:v>
                </c:pt>
                <c:pt idx="7">
                  <c:v>1775.31</c:v>
                </c:pt>
                <c:pt idx="8">
                  <c:v>1859.22</c:v>
                </c:pt>
                <c:pt idx="9">
                  <c:v>1949.23</c:v>
                </c:pt>
                <c:pt idx="10">
                  <c:v>2045.1499999999999</c:v>
                </c:pt>
                <c:pt idx="11">
                  <c:v>2147.3100000000009</c:v>
                </c:pt>
                <c:pt idx="12">
                  <c:v>2255.5300000000002</c:v>
                </c:pt>
                <c:pt idx="13">
                  <c:v>2368.23</c:v>
                </c:pt>
                <c:pt idx="14">
                  <c:v>2486.3200000000002</c:v>
                </c:pt>
                <c:pt idx="15">
                  <c:v>2609.96</c:v>
                </c:pt>
                <c:pt idx="16">
                  <c:v>2739.32</c:v>
                </c:pt>
                <c:pt idx="17">
                  <c:v>2874.5</c:v>
                </c:pt>
                <c:pt idx="18">
                  <c:v>3015.64</c:v>
                </c:pt>
                <c:pt idx="19">
                  <c:v>3162.9</c:v>
                </c:pt>
                <c:pt idx="20">
                  <c:v>3218.67</c:v>
                </c:pt>
                <c:pt idx="21">
                  <c:v>3259.21</c:v>
                </c:pt>
                <c:pt idx="22">
                  <c:v>3295.38</c:v>
                </c:pt>
                <c:pt idx="23">
                  <c:v>3328.8700000000008</c:v>
                </c:pt>
                <c:pt idx="24">
                  <c:v>3360.2799999999997</c:v>
                </c:pt>
                <c:pt idx="25">
                  <c:v>3389.9300000000007</c:v>
                </c:pt>
                <c:pt idx="26">
                  <c:v>3418.06</c:v>
                </c:pt>
                <c:pt idx="27">
                  <c:v>3444.8300000000008</c:v>
                </c:pt>
                <c:pt idx="28">
                  <c:v>3462.46</c:v>
                </c:pt>
                <c:pt idx="29">
                  <c:v>3464.4500000000007</c:v>
                </c:pt>
                <c:pt idx="30">
                  <c:v>3467.21</c:v>
                </c:pt>
                <c:pt idx="31">
                  <c:v>3467.98</c:v>
                </c:pt>
                <c:pt idx="32">
                  <c:v>3468.18</c:v>
                </c:pt>
                <c:pt idx="33">
                  <c:v>3468.46</c:v>
                </c:pt>
                <c:pt idx="34">
                  <c:v>3468.8100000000009</c:v>
                </c:pt>
                <c:pt idx="35">
                  <c:v>3468.9100000000008</c:v>
                </c:pt>
                <c:pt idx="36">
                  <c:v>3469.02</c:v>
                </c:pt>
                <c:pt idx="37">
                  <c:v>3469.52</c:v>
                </c:pt>
                <c:pt idx="38">
                  <c:v>3470.11</c:v>
                </c:pt>
                <c:pt idx="39">
                  <c:v>3470.8</c:v>
                </c:pt>
                <c:pt idx="40">
                  <c:v>3471.57</c:v>
                </c:pt>
                <c:pt idx="41">
                  <c:v>3513.64</c:v>
                </c:pt>
                <c:pt idx="42">
                  <c:v>3551.7799999999997</c:v>
                </c:pt>
                <c:pt idx="43">
                  <c:v>3560.3500000000008</c:v>
                </c:pt>
                <c:pt idx="44">
                  <c:v>3561.57</c:v>
                </c:pt>
                <c:pt idx="45">
                  <c:v>3563.98</c:v>
                </c:pt>
                <c:pt idx="46">
                  <c:v>3568.04</c:v>
                </c:pt>
                <c:pt idx="47">
                  <c:v>3570.16</c:v>
                </c:pt>
                <c:pt idx="48">
                  <c:v>3570.01</c:v>
                </c:pt>
                <c:pt idx="49">
                  <c:v>3569.73</c:v>
                </c:pt>
                <c:pt idx="50">
                  <c:v>3569.4500000000007</c:v>
                </c:pt>
                <c:pt idx="51">
                  <c:v>3569.21</c:v>
                </c:pt>
                <c:pt idx="52">
                  <c:v>3569.14</c:v>
                </c:pt>
                <c:pt idx="53">
                  <c:v>3568.98</c:v>
                </c:pt>
                <c:pt idx="54">
                  <c:v>3568.8100000000009</c:v>
                </c:pt>
                <c:pt idx="55">
                  <c:v>3569.4700000000007</c:v>
                </c:pt>
                <c:pt idx="56">
                  <c:v>3602.56</c:v>
                </c:pt>
                <c:pt idx="57">
                  <c:v>3630.01</c:v>
                </c:pt>
                <c:pt idx="58">
                  <c:v>3639.36</c:v>
                </c:pt>
                <c:pt idx="59">
                  <c:v>3642.1</c:v>
                </c:pt>
                <c:pt idx="60">
                  <c:v>3645.42</c:v>
                </c:pt>
                <c:pt idx="61">
                  <c:v>3649.98</c:v>
                </c:pt>
                <c:pt idx="62">
                  <c:v>3652</c:v>
                </c:pt>
                <c:pt idx="63">
                  <c:v>3652.19</c:v>
                </c:pt>
                <c:pt idx="64">
                  <c:v>3651.7</c:v>
                </c:pt>
                <c:pt idx="65">
                  <c:v>3651.11</c:v>
                </c:pt>
                <c:pt idx="66">
                  <c:v>3650.51</c:v>
                </c:pt>
                <c:pt idx="67">
                  <c:v>3649.9</c:v>
                </c:pt>
                <c:pt idx="68">
                  <c:v>3648.8100000000009</c:v>
                </c:pt>
                <c:pt idx="69">
                  <c:v>3647.55</c:v>
                </c:pt>
                <c:pt idx="70">
                  <c:v>3646.61</c:v>
                </c:pt>
                <c:pt idx="71">
                  <c:v>3645.66</c:v>
                </c:pt>
                <c:pt idx="72">
                  <c:v>3644.4</c:v>
                </c:pt>
                <c:pt idx="73">
                  <c:v>3643.6</c:v>
                </c:pt>
                <c:pt idx="74">
                  <c:v>3660.57</c:v>
                </c:pt>
                <c:pt idx="75">
                  <c:v>3679.19</c:v>
                </c:pt>
                <c:pt idx="76">
                  <c:v>3694.06</c:v>
                </c:pt>
                <c:pt idx="77">
                  <c:v>3700.56</c:v>
                </c:pt>
                <c:pt idx="78">
                  <c:v>3707.79</c:v>
                </c:pt>
                <c:pt idx="79">
                  <c:v>3707.17</c:v>
                </c:pt>
                <c:pt idx="80">
                  <c:v>3705.08</c:v>
                </c:pt>
                <c:pt idx="81">
                  <c:v>3702.72</c:v>
                </c:pt>
                <c:pt idx="82">
                  <c:v>3700.27</c:v>
                </c:pt>
                <c:pt idx="83">
                  <c:v>3697.7799999999997</c:v>
                </c:pt>
                <c:pt idx="84">
                  <c:v>3695.27</c:v>
                </c:pt>
                <c:pt idx="85">
                  <c:v>3692.72</c:v>
                </c:pt>
                <c:pt idx="86">
                  <c:v>3690.15</c:v>
                </c:pt>
                <c:pt idx="87">
                  <c:v>3689.18</c:v>
                </c:pt>
                <c:pt idx="88">
                  <c:v>3688.21</c:v>
                </c:pt>
                <c:pt idx="89">
                  <c:v>3686.9100000000008</c:v>
                </c:pt>
                <c:pt idx="90">
                  <c:v>3685.62</c:v>
                </c:pt>
                <c:pt idx="91">
                  <c:v>3684.69</c:v>
                </c:pt>
                <c:pt idx="92">
                  <c:v>3690.3300000000008</c:v>
                </c:pt>
                <c:pt idx="93">
                  <c:v>3698.42</c:v>
                </c:pt>
                <c:pt idx="94">
                  <c:v>3704.52</c:v>
                </c:pt>
                <c:pt idx="95">
                  <c:v>3709.17</c:v>
                </c:pt>
                <c:pt idx="96">
                  <c:v>3712.69</c:v>
                </c:pt>
                <c:pt idx="97">
                  <c:v>3715.2799999999997</c:v>
                </c:pt>
                <c:pt idx="98">
                  <c:v>3716.64</c:v>
                </c:pt>
                <c:pt idx="99">
                  <c:v>3715.36</c:v>
                </c:pt>
                <c:pt idx="100">
                  <c:v>3712.4300000000007</c:v>
                </c:pt>
                <c:pt idx="101">
                  <c:v>3708.8900000000008</c:v>
                </c:pt>
                <c:pt idx="102">
                  <c:v>3705.09</c:v>
                </c:pt>
                <c:pt idx="103">
                  <c:v>3701.17</c:v>
                </c:pt>
                <c:pt idx="104">
                  <c:v>3697.16</c:v>
                </c:pt>
                <c:pt idx="105">
                  <c:v>3693.1</c:v>
                </c:pt>
                <c:pt idx="106">
                  <c:v>3688.9900000000002</c:v>
                </c:pt>
                <c:pt idx="107">
                  <c:v>3684.8500000000008</c:v>
                </c:pt>
                <c:pt idx="108">
                  <c:v>3680.66</c:v>
                </c:pt>
                <c:pt idx="109">
                  <c:v>3676.44</c:v>
                </c:pt>
                <c:pt idx="110">
                  <c:v>3672.18</c:v>
                </c:pt>
                <c:pt idx="111">
                  <c:v>3667.9</c:v>
                </c:pt>
                <c:pt idx="112">
                  <c:v>3663.57</c:v>
                </c:pt>
                <c:pt idx="113">
                  <c:v>3659.22</c:v>
                </c:pt>
                <c:pt idx="114">
                  <c:v>3654.8300000000008</c:v>
                </c:pt>
                <c:pt idx="115">
                  <c:v>3650.4100000000008</c:v>
                </c:pt>
                <c:pt idx="116">
                  <c:v>3645.9500000000007</c:v>
                </c:pt>
                <c:pt idx="117">
                  <c:v>3641.46</c:v>
                </c:pt>
                <c:pt idx="118">
                  <c:v>3636.9300000000007</c:v>
                </c:pt>
                <c:pt idx="119">
                  <c:v>3632.3700000000008</c:v>
                </c:pt>
                <c:pt idx="120">
                  <c:v>3627.77</c:v>
                </c:pt>
                <c:pt idx="121">
                  <c:v>3623.14</c:v>
                </c:pt>
                <c:pt idx="122">
                  <c:v>3618.46</c:v>
                </c:pt>
                <c:pt idx="123">
                  <c:v>3613.7599999999998</c:v>
                </c:pt>
                <c:pt idx="124">
                  <c:v>3609.01</c:v>
                </c:pt>
                <c:pt idx="125">
                  <c:v>3604.23</c:v>
                </c:pt>
                <c:pt idx="126">
                  <c:v>3599.4</c:v>
                </c:pt>
                <c:pt idx="127">
                  <c:v>3594.53</c:v>
                </c:pt>
                <c:pt idx="128">
                  <c:v>3589.61</c:v>
                </c:pt>
                <c:pt idx="129">
                  <c:v>3584.17</c:v>
                </c:pt>
                <c:pt idx="130">
                  <c:v>3575.84</c:v>
                </c:pt>
                <c:pt idx="131">
                  <c:v>3562.68</c:v>
                </c:pt>
                <c:pt idx="132">
                  <c:v>3549.34</c:v>
                </c:pt>
                <c:pt idx="133">
                  <c:v>3541.07</c:v>
                </c:pt>
                <c:pt idx="134">
                  <c:v>3540.59</c:v>
                </c:pt>
                <c:pt idx="135">
                  <c:v>3540.46</c:v>
                </c:pt>
                <c:pt idx="136">
                  <c:v>3540.24</c:v>
                </c:pt>
                <c:pt idx="137">
                  <c:v>3540.03</c:v>
                </c:pt>
                <c:pt idx="138">
                  <c:v>3539.9100000000008</c:v>
                </c:pt>
                <c:pt idx="139">
                  <c:v>3539.71</c:v>
                </c:pt>
                <c:pt idx="140">
                  <c:v>3539.58</c:v>
                </c:pt>
                <c:pt idx="141">
                  <c:v>3539.4700000000007</c:v>
                </c:pt>
                <c:pt idx="142">
                  <c:v>3539.32</c:v>
                </c:pt>
                <c:pt idx="143">
                  <c:v>3539.17</c:v>
                </c:pt>
                <c:pt idx="144">
                  <c:v>3538.8900000000008</c:v>
                </c:pt>
                <c:pt idx="145">
                  <c:v>3538.62</c:v>
                </c:pt>
                <c:pt idx="146">
                  <c:v>3538.3500000000008</c:v>
                </c:pt>
                <c:pt idx="147">
                  <c:v>3538.19</c:v>
                </c:pt>
                <c:pt idx="148">
                  <c:v>3537.9700000000007</c:v>
                </c:pt>
                <c:pt idx="149">
                  <c:v>3537.7599999999998</c:v>
                </c:pt>
                <c:pt idx="150">
                  <c:v>3537.4900000000002</c:v>
                </c:pt>
                <c:pt idx="151">
                  <c:v>3537.02</c:v>
                </c:pt>
                <c:pt idx="152">
                  <c:v>3536.58</c:v>
                </c:pt>
                <c:pt idx="153">
                  <c:v>3536.15</c:v>
                </c:pt>
                <c:pt idx="154">
                  <c:v>3535.88</c:v>
                </c:pt>
                <c:pt idx="155">
                  <c:v>3535.67</c:v>
                </c:pt>
                <c:pt idx="156">
                  <c:v>3535.4700000000007</c:v>
                </c:pt>
                <c:pt idx="157">
                  <c:v>3535.2599999999998</c:v>
                </c:pt>
                <c:pt idx="158">
                  <c:v>3535.1</c:v>
                </c:pt>
                <c:pt idx="159">
                  <c:v>3534.98</c:v>
                </c:pt>
                <c:pt idx="160">
                  <c:v>3534.84</c:v>
                </c:pt>
                <c:pt idx="161">
                  <c:v>3534.75</c:v>
                </c:pt>
                <c:pt idx="162">
                  <c:v>3534.67</c:v>
                </c:pt>
                <c:pt idx="163">
                  <c:v>3534.61</c:v>
                </c:pt>
                <c:pt idx="164">
                  <c:v>3534.55</c:v>
                </c:pt>
                <c:pt idx="165">
                  <c:v>3534.48</c:v>
                </c:pt>
                <c:pt idx="166">
                  <c:v>3534.4100000000008</c:v>
                </c:pt>
                <c:pt idx="167">
                  <c:v>3534.3700000000008</c:v>
                </c:pt>
                <c:pt idx="168">
                  <c:v>3534.3100000000009</c:v>
                </c:pt>
                <c:pt idx="169">
                  <c:v>3534.21</c:v>
                </c:pt>
                <c:pt idx="170">
                  <c:v>3534.08</c:v>
                </c:pt>
                <c:pt idx="171">
                  <c:v>3533.9500000000007</c:v>
                </c:pt>
                <c:pt idx="172">
                  <c:v>3533.82</c:v>
                </c:pt>
                <c:pt idx="173">
                  <c:v>3533.69</c:v>
                </c:pt>
                <c:pt idx="174">
                  <c:v>3533.56</c:v>
                </c:pt>
                <c:pt idx="175">
                  <c:v>3533.4300000000007</c:v>
                </c:pt>
                <c:pt idx="176">
                  <c:v>3533.3</c:v>
                </c:pt>
                <c:pt idx="177">
                  <c:v>3533.17</c:v>
                </c:pt>
                <c:pt idx="178">
                  <c:v>3533.11</c:v>
                </c:pt>
                <c:pt idx="179">
                  <c:v>3533</c:v>
                </c:pt>
                <c:pt idx="180">
                  <c:v>3532.8700000000008</c:v>
                </c:pt>
                <c:pt idx="181">
                  <c:v>3532.74</c:v>
                </c:pt>
                <c:pt idx="182">
                  <c:v>3532.61</c:v>
                </c:pt>
                <c:pt idx="183">
                  <c:v>3532.5</c:v>
                </c:pt>
                <c:pt idx="184">
                  <c:v>3532.44</c:v>
                </c:pt>
                <c:pt idx="185">
                  <c:v>3532.3700000000008</c:v>
                </c:pt>
                <c:pt idx="186">
                  <c:v>3532.3100000000009</c:v>
                </c:pt>
                <c:pt idx="187">
                  <c:v>3532.23</c:v>
                </c:pt>
                <c:pt idx="188">
                  <c:v>3532.1</c:v>
                </c:pt>
                <c:pt idx="189">
                  <c:v>3531.98</c:v>
                </c:pt>
                <c:pt idx="190">
                  <c:v>3531.72</c:v>
                </c:pt>
                <c:pt idx="191">
                  <c:v>3530</c:v>
                </c:pt>
                <c:pt idx="192">
                  <c:v>3527.7</c:v>
                </c:pt>
                <c:pt idx="193">
                  <c:v>3526.54</c:v>
                </c:pt>
                <c:pt idx="194">
                  <c:v>3523.79</c:v>
                </c:pt>
                <c:pt idx="195">
                  <c:v>3519.77</c:v>
                </c:pt>
                <c:pt idx="196">
                  <c:v>3515.68</c:v>
                </c:pt>
                <c:pt idx="197">
                  <c:v>3511.51</c:v>
                </c:pt>
                <c:pt idx="198">
                  <c:v>3507.2599999999998</c:v>
                </c:pt>
                <c:pt idx="199">
                  <c:v>3502.9500000000007</c:v>
                </c:pt>
                <c:pt idx="200">
                  <c:v>3498.57</c:v>
                </c:pt>
                <c:pt idx="201">
                  <c:v>3494.06</c:v>
                </c:pt>
                <c:pt idx="202">
                  <c:v>3492.9500000000007</c:v>
                </c:pt>
                <c:pt idx="203">
                  <c:v>3492.57</c:v>
                </c:pt>
                <c:pt idx="204">
                  <c:v>3492.1</c:v>
                </c:pt>
                <c:pt idx="205">
                  <c:v>3490.86</c:v>
                </c:pt>
                <c:pt idx="206">
                  <c:v>3489.59</c:v>
                </c:pt>
                <c:pt idx="207">
                  <c:v>3489.04</c:v>
                </c:pt>
                <c:pt idx="208">
                  <c:v>3488.48</c:v>
                </c:pt>
                <c:pt idx="209">
                  <c:v>3488.18</c:v>
                </c:pt>
                <c:pt idx="210">
                  <c:v>3487.8900000000008</c:v>
                </c:pt>
                <c:pt idx="211">
                  <c:v>3487.59</c:v>
                </c:pt>
                <c:pt idx="212">
                  <c:v>3487.29</c:v>
                </c:pt>
                <c:pt idx="213">
                  <c:v>3486.9900000000002</c:v>
                </c:pt>
                <c:pt idx="214">
                  <c:v>3486.7599999999998</c:v>
                </c:pt>
                <c:pt idx="215">
                  <c:v>3486.6</c:v>
                </c:pt>
                <c:pt idx="216">
                  <c:v>3486.4500000000007</c:v>
                </c:pt>
                <c:pt idx="217">
                  <c:v>3486.3</c:v>
                </c:pt>
                <c:pt idx="218">
                  <c:v>3485.98</c:v>
                </c:pt>
                <c:pt idx="219">
                  <c:v>3485.67</c:v>
                </c:pt>
                <c:pt idx="220">
                  <c:v>3485.4</c:v>
                </c:pt>
                <c:pt idx="221">
                  <c:v>3485.24</c:v>
                </c:pt>
                <c:pt idx="222">
                  <c:v>3485.08</c:v>
                </c:pt>
                <c:pt idx="223">
                  <c:v>3484.92</c:v>
                </c:pt>
                <c:pt idx="224">
                  <c:v>3484.7599999999998</c:v>
                </c:pt>
                <c:pt idx="225">
                  <c:v>3484.6</c:v>
                </c:pt>
                <c:pt idx="226">
                  <c:v>3484.2799999999997</c:v>
                </c:pt>
                <c:pt idx="227">
                  <c:v>3483.96</c:v>
                </c:pt>
                <c:pt idx="228">
                  <c:v>3483.69</c:v>
                </c:pt>
                <c:pt idx="229">
                  <c:v>3483.58</c:v>
                </c:pt>
                <c:pt idx="230">
                  <c:v>3483.46</c:v>
                </c:pt>
                <c:pt idx="231">
                  <c:v>3483.34</c:v>
                </c:pt>
                <c:pt idx="232">
                  <c:v>3483.23</c:v>
                </c:pt>
                <c:pt idx="233">
                  <c:v>3483.11</c:v>
                </c:pt>
                <c:pt idx="234">
                  <c:v>3483</c:v>
                </c:pt>
                <c:pt idx="235">
                  <c:v>3482.88</c:v>
                </c:pt>
                <c:pt idx="236">
                  <c:v>3482.7599999999998</c:v>
                </c:pt>
                <c:pt idx="237">
                  <c:v>3482.65</c:v>
                </c:pt>
                <c:pt idx="238">
                  <c:v>3482.53</c:v>
                </c:pt>
                <c:pt idx="239">
                  <c:v>3482.4100000000008</c:v>
                </c:pt>
                <c:pt idx="240">
                  <c:v>3482.3</c:v>
                </c:pt>
                <c:pt idx="241">
                  <c:v>3482.18</c:v>
                </c:pt>
                <c:pt idx="242">
                  <c:v>3482.06</c:v>
                </c:pt>
                <c:pt idx="243">
                  <c:v>3481.9500000000007</c:v>
                </c:pt>
                <c:pt idx="244">
                  <c:v>3481.8300000000008</c:v>
                </c:pt>
                <c:pt idx="245">
                  <c:v>3481.71</c:v>
                </c:pt>
                <c:pt idx="246">
                  <c:v>3481.6</c:v>
                </c:pt>
                <c:pt idx="247">
                  <c:v>3481.48</c:v>
                </c:pt>
                <c:pt idx="248">
                  <c:v>3481.2799999999997</c:v>
                </c:pt>
                <c:pt idx="249">
                  <c:v>3481.17</c:v>
                </c:pt>
                <c:pt idx="250">
                  <c:v>3481.06</c:v>
                </c:pt>
                <c:pt idx="251">
                  <c:v>3480.9500000000007</c:v>
                </c:pt>
                <c:pt idx="252">
                  <c:v>3480.84</c:v>
                </c:pt>
                <c:pt idx="253">
                  <c:v>3480.73</c:v>
                </c:pt>
                <c:pt idx="254">
                  <c:v>3480.57</c:v>
                </c:pt>
                <c:pt idx="255">
                  <c:v>3480.4700000000007</c:v>
                </c:pt>
                <c:pt idx="256">
                  <c:v>3480.36</c:v>
                </c:pt>
                <c:pt idx="257">
                  <c:v>3480.2599999999998</c:v>
                </c:pt>
                <c:pt idx="258">
                  <c:v>3480.11</c:v>
                </c:pt>
                <c:pt idx="259">
                  <c:v>3479.92</c:v>
                </c:pt>
                <c:pt idx="260">
                  <c:v>3479.7799999999997</c:v>
                </c:pt>
                <c:pt idx="261">
                  <c:v>3479.66</c:v>
                </c:pt>
                <c:pt idx="262">
                  <c:v>3479.4</c:v>
                </c:pt>
                <c:pt idx="263">
                  <c:v>3479.23</c:v>
                </c:pt>
                <c:pt idx="264">
                  <c:v>3479.07</c:v>
                </c:pt>
                <c:pt idx="265">
                  <c:v>3478.9100000000008</c:v>
                </c:pt>
                <c:pt idx="266">
                  <c:v>3478.7599999999998</c:v>
                </c:pt>
                <c:pt idx="267">
                  <c:v>3478.61</c:v>
                </c:pt>
                <c:pt idx="268">
                  <c:v>3478.4700000000007</c:v>
                </c:pt>
                <c:pt idx="269">
                  <c:v>3478.36</c:v>
                </c:pt>
                <c:pt idx="270">
                  <c:v>3478.2599999999998</c:v>
                </c:pt>
                <c:pt idx="271">
                  <c:v>3478.18</c:v>
                </c:pt>
                <c:pt idx="272">
                  <c:v>3478.07</c:v>
                </c:pt>
                <c:pt idx="273">
                  <c:v>3477.9900000000002</c:v>
                </c:pt>
                <c:pt idx="274">
                  <c:v>3477.9300000000007</c:v>
                </c:pt>
                <c:pt idx="275">
                  <c:v>3477.82</c:v>
                </c:pt>
                <c:pt idx="276">
                  <c:v>3477.7599999999998</c:v>
                </c:pt>
                <c:pt idx="277">
                  <c:v>3477.71</c:v>
                </c:pt>
              </c:numCache>
            </c:numRef>
          </c:yVal>
          <c:smooth val="1"/>
        </c:ser>
        <c:ser>
          <c:idx val="2"/>
          <c:order val="1"/>
          <c:tx>
            <c:v>Depth = 17.7 um</c:v>
          </c:tx>
          <c:spPr>
            <a:ln>
              <a:solidFill>
                <a:srgbClr val="002060"/>
              </a:solidFill>
              <a:prstDash val="sysDash"/>
            </a:ln>
          </c:spPr>
          <c:marker>
            <c:symbol val="none"/>
          </c:marker>
          <c:xVal>
            <c:numRef>
              <c:f>Sheet1!$B$1:$B$278</c:f>
              <c:numCache>
                <c:formatCode>General</c:formatCode>
                <c:ptCount val="278"/>
                <c:pt idx="0">
                  <c:v>0</c:v>
                </c:pt>
                <c:pt idx="1">
                  <c:v>9.6000000000540098E-3</c:v>
                </c:pt>
                <c:pt idx="2">
                  <c:v>2.9499999999904606E-2</c:v>
                </c:pt>
                <c:pt idx="3">
                  <c:v>5.0799999999906517E-2</c:v>
                </c:pt>
                <c:pt idx="4">
                  <c:v>7.2099999999908404E-2</c:v>
                </c:pt>
                <c:pt idx="5">
                  <c:v>9.3499999999968636E-2</c:v>
                </c:pt>
                <c:pt idx="6">
                  <c:v>0.11479999999997048</c:v>
                </c:pt>
                <c:pt idx="7">
                  <c:v>0.13609999999997241</c:v>
                </c:pt>
                <c:pt idx="8">
                  <c:v>0.15750000000003267</c:v>
                </c:pt>
                <c:pt idx="9">
                  <c:v>0.17880000000003449</c:v>
                </c:pt>
                <c:pt idx="10">
                  <c:v>0.20010000000003636</c:v>
                </c:pt>
                <c:pt idx="11">
                  <c:v>0.22150000000009668</c:v>
                </c:pt>
                <c:pt idx="12">
                  <c:v>0.24280000000009849</c:v>
                </c:pt>
                <c:pt idx="13">
                  <c:v>0.26410000000010025</c:v>
                </c:pt>
                <c:pt idx="14">
                  <c:v>0.28549999999993875</c:v>
                </c:pt>
                <c:pt idx="15">
                  <c:v>0.30679999999994068</c:v>
                </c:pt>
                <c:pt idx="16">
                  <c:v>0.32809999999994266</c:v>
                </c:pt>
                <c:pt idx="17">
                  <c:v>0.3495000000000027</c:v>
                </c:pt>
                <c:pt idx="18">
                  <c:v>0.37080000000000457</c:v>
                </c:pt>
                <c:pt idx="19">
                  <c:v>0.39210000000000644</c:v>
                </c:pt>
                <c:pt idx="20">
                  <c:v>0.39999999999995628</c:v>
                </c:pt>
                <c:pt idx="21">
                  <c:v>0.40639999999991816</c:v>
                </c:pt>
                <c:pt idx="22">
                  <c:v>0.41280000000010197</c:v>
                </c:pt>
                <c:pt idx="23">
                  <c:v>0.41920000000006397</c:v>
                </c:pt>
                <c:pt idx="24">
                  <c:v>0.42560000000002596</c:v>
                </c:pt>
                <c:pt idx="25">
                  <c:v>0.43199999999998817</c:v>
                </c:pt>
                <c:pt idx="26">
                  <c:v>0.43839999999995027</c:v>
                </c:pt>
                <c:pt idx="27">
                  <c:v>0.44479999999991204</c:v>
                </c:pt>
                <c:pt idx="28">
                  <c:v>0.44920000000003835</c:v>
                </c:pt>
                <c:pt idx="29">
                  <c:v>0.44970000000010829</c:v>
                </c:pt>
                <c:pt idx="30">
                  <c:v>0.45040000000007296</c:v>
                </c:pt>
                <c:pt idx="31">
                  <c:v>0.45120000000009586</c:v>
                </c:pt>
                <c:pt idx="32">
                  <c:v>0.45659999999991835</c:v>
                </c:pt>
                <c:pt idx="33">
                  <c:v>0.46300000000010222</c:v>
                </c:pt>
                <c:pt idx="34">
                  <c:v>0.46940000000006432</c:v>
                </c:pt>
                <c:pt idx="35">
                  <c:v>0.47100000000011022</c:v>
                </c:pt>
                <c:pt idx="36">
                  <c:v>0.47259999999993435</c:v>
                </c:pt>
                <c:pt idx="37">
                  <c:v>0.47899999999989645</c:v>
                </c:pt>
                <c:pt idx="38">
                  <c:v>0.48540000000008032</c:v>
                </c:pt>
                <c:pt idx="39">
                  <c:v>0.49180000000004237</c:v>
                </c:pt>
                <c:pt idx="40">
                  <c:v>0.49820000000000431</c:v>
                </c:pt>
                <c:pt idx="41">
                  <c:v>0.50459999999996596</c:v>
                </c:pt>
                <c:pt idx="42">
                  <c:v>0.51099999999992818</c:v>
                </c:pt>
                <c:pt idx="43">
                  <c:v>0.51280000000009118</c:v>
                </c:pt>
                <c:pt idx="44">
                  <c:v>0.51310000000004408</c:v>
                </c:pt>
                <c:pt idx="45">
                  <c:v>0.51359999999989192</c:v>
                </c:pt>
                <c:pt idx="46">
                  <c:v>0.51449999999997331</c:v>
                </c:pt>
                <c:pt idx="47">
                  <c:v>0.51589999999990255</c:v>
                </c:pt>
                <c:pt idx="48">
                  <c:v>0.52169999999995831</c:v>
                </c:pt>
                <c:pt idx="49">
                  <c:v>0.5280999999999203</c:v>
                </c:pt>
                <c:pt idx="50">
                  <c:v>0.53450000000010434</c:v>
                </c:pt>
                <c:pt idx="51">
                  <c:v>0.54090000000006633</c:v>
                </c:pt>
                <c:pt idx="52">
                  <c:v>0.54310000000001868</c:v>
                </c:pt>
                <c:pt idx="53">
                  <c:v>0.54840000000000444</c:v>
                </c:pt>
                <c:pt idx="54">
                  <c:v>0.55479999999996643</c:v>
                </c:pt>
                <c:pt idx="55">
                  <c:v>0.56119999999992842</c:v>
                </c:pt>
                <c:pt idx="56">
                  <c:v>0.56759999999989064</c:v>
                </c:pt>
                <c:pt idx="57">
                  <c:v>0.57400000000007478</c:v>
                </c:pt>
                <c:pt idx="58">
                  <c:v>0.57660000000003842</c:v>
                </c:pt>
                <c:pt idx="59">
                  <c:v>0.5774000000000612</c:v>
                </c:pt>
                <c:pt idx="60">
                  <c:v>0.57839999999997893</c:v>
                </c:pt>
                <c:pt idx="61">
                  <c:v>0.58000000000002472</c:v>
                </c:pt>
                <c:pt idx="62">
                  <c:v>0.58200000000008245</c:v>
                </c:pt>
                <c:pt idx="63">
                  <c:v>0.5851999999999522</c:v>
                </c:pt>
                <c:pt idx="64">
                  <c:v>0.58840000000004422</c:v>
                </c:pt>
                <c:pt idx="65">
                  <c:v>0.59159999999991419</c:v>
                </c:pt>
                <c:pt idx="66">
                  <c:v>0.59480000000000643</c:v>
                </c:pt>
                <c:pt idx="67">
                  <c:v>0.59800000000009845</c:v>
                </c:pt>
                <c:pt idx="68">
                  <c:v>0.60360000000003766</c:v>
                </c:pt>
                <c:pt idx="69">
                  <c:v>0.60999999999999965</c:v>
                </c:pt>
                <c:pt idx="70">
                  <c:v>0.61479999999991564</c:v>
                </c:pt>
                <c:pt idx="71">
                  <c:v>0.61960000000005366</c:v>
                </c:pt>
                <c:pt idx="72">
                  <c:v>0.62600000000001566</c:v>
                </c:pt>
                <c:pt idx="73">
                  <c:v>0.63239999999997765</c:v>
                </c:pt>
                <c:pt idx="74">
                  <c:v>0.63879999999993964</c:v>
                </c:pt>
                <c:pt idx="75">
                  <c:v>0.64519999999990163</c:v>
                </c:pt>
                <c:pt idx="76">
                  <c:v>0.65160000000008589</c:v>
                </c:pt>
                <c:pt idx="77">
                  <c:v>0.65479999999995564</c:v>
                </c:pt>
                <c:pt idx="78">
                  <c:v>0.66119999999991763</c:v>
                </c:pt>
                <c:pt idx="79">
                  <c:v>0.66760000000010189</c:v>
                </c:pt>
                <c:pt idx="80">
                  <c:v>0.67400000000006366</c:v>
                </c:pt>
                <c:pt idx="81">
                  <c:v>0.68040000000002543</c:v>
                </c:pt>
                <c:pt idx="82">
                  <c:v>0.68679999999998764</c:v>
                </c:pt>
                <c:pt idx="83">
                  <c:v>0.69319999999994941</c:v>
                </c:pt>
                <c:pt idx="84">
                  <c:v>0.6995999999999114</c:v>
                </c:pt>
                <c:pt idx="85">
                  <c:v>0.70600000000009566</c:v>
                </c:pt>
                <c:pt idx="86">
                  <c:v>0.71240000000005743</c:v>
                </c:pt>
                <c:pt idx="87">
                  <c:v>0.71479999999990462</c:v>
                </c:pt>
                <c:pt idx="88">
                  <c:v>0.71719999999997364</c:v>
                </c:pt>
                <c:pt idx="89">
                  <c:v>0.72040000000006543</c:v>
                </c:pt>
                <c:pt idx="90">
                  <c:v>0.72359999999993541</c:v>
                </c:pt>
                <c:pt idx="91">
                  <c:v>0.72760000000005065</c:v>
                </c:pt>
                <c:pt idx="92">
                  <c:v>0.73400000000001264</c:v>
                </c:pt>
                <c:pt idx="93">
                  <c:v>0.74039999999997463</c:v>
                </c:pt>
                <c:pt idx="94">
                  <c:v>0.74679999999993663</c:v>
                </c:pt>
                <c:pt idx="95">
                  <c:v>0.75319999999989873</c:v>
                </c:pt>
                <c:pt idx="96">
                  <c:v>0.75960000000008276</c:v>
                </c:pt>
                <c:pt idx="97">
                  <c:v>0.76600000000004465</c:v>
                </c:pt>
                <c:pt idx="98">
                  <c:v>0.77240000000000664</c:v>
                </c:pt>
                <c:pt idx="99">
                  <c:v>0.77879999999996863</c:v>
                </c:pt>
                <c:pt idx="100">
                  <c:v>0.7851999999999304</c:v>
                </c:pt>
                <c:pt idx="101">
                  <c:v>0.79159999999989261</c:v>
                </c:pt>
                <c:pt idx="102">
                  <c:v>0.79800000000007665</c:v>
                </c:pt>
                <c:pt idx="103">
                  <c:v>0.80440000000003842</c:v>
                </c:pt>
                <c:pt idx="104">
                  <c:v>0.81080000000000063</c:v>
                </c:pt>
                <c:pt idx="105">
                  <c:v>0.8171999999999624</c:v>
                </c:pt>
                <c:pt idx="106">
                  <c:v>0.82359999999992439</c:v>
                </c:pt>
                <c:pt idx="107">
                  <c:v>0.83000000000010865</c:v>
                </c:pt>
                <c:pt idx="108">
                  <c:v>0.83640000000007064</c:v>
                </c:pt>
                <c:pt idx="109">
                  <c:v>0.84280000000003263</c:v>
                </c:pt>
                <c:pt idx="110">
                  <c:v>0.84919999999999463</c:v>
                </c:pt>
                <c:pt idx="111">
                  <c:v>0.8555999999999564</c:v>
                </c:pt>
                <c:pt idx="112">
                  <c:v>0.86199999999991861</c:v>
                </c:pt>
                <c:pt idx="113">
                  <c:v>0.86840000000010265</c:v>
                </c:pt>
                <c:pt idx="114">
                  <c:v>0.87480000000006464</c:v>
                </c:pt>
                <c:pt idx="115">
                  <c:v>0.88120000000002641</c:v>
                </c:pt>
                <c:pt idx="116">
                  <c:v>0.8875999999999884</c:v>
                </c:pt>
                <c:pt idx="117">
                  <c:v>0.89399999999995039</c:v>
                </c:pt>
                <c:pt idx="118">
                  <c:v>0.90039999999991238</c:v>
                </c:pt>
                <c:pt idx="119">
                  <c:v>0.90680000000009664</c:v>
                </c:pt>
                <c:pt idx="120">
                  <c:v>0.91320000000005841</c:v>
                </c:pt>
                <c:pt idx="121">
                  <c:v>0.91960000000002062</c:v>
                </c:pt>
                <c:pt idx="122">
                  <c:v>0.92599999999998261</c:v>
                </c:pt>
                <c:pt idx="123">
                  <c:v>0.93239999999994438</c:v>
                </c:pt>
                <c:pt idx="124">
                  <c:v>0.9387999999999066</c:v>
                </c:pt>
                <c:pt idx="125">
                  <c:v>0.94520000000009063</c:v>
                </c:pt>
                <c:pt idx="126">
                  <c:v>0.95160000000005263</c:v>
                </c:pt>
                <c:pt idx="127">
                  <c:v>0.95800000000001462</c:v>
                </c:pt>
                <c:pt idx="128">
                  <c:v>0.96439999999997661</c:v>
                </c:pt>
                <c:pt idx="129">
                  <c:v>0.9707999999999386</c:v>
                </c:pt>
                <c:pt idx="130">
                  <c:v>0.97719999999990059</c:v>
                </c:pt>
                <c:pt idx="131">
                  <c:v>0.98360000000008463</c:v>
                </c:pt>
                <c:pt idx="132">
                  <c:v>0.9900000000000464</c:v>
                </c:pt>
                <c:pt idx="133">
                  <c:v>0.99479999999996238</c:v>
                </c:pt>
                <c:pt idx="134">
                  <c:v>0.99519999999997388</c:v>
                </c:pt>
                <c:pt idx="135">
                  <c:v>0.99530000000003227</c:v>
                </c:pt>
                <c:pt idx="136">
                  <c:v>0.99549999999992678</c:v>
                </c:pt>
                <c:pt idx="137">
                  <c:v>0.99570000000004377</c:v>
                </c:pt>
                <c:pt idx="138">
                  <c:v>0.9958999999999385</c:v>
                </c:pt>
                <c:pt idx="139">
                  <c:v>0.99610000000005527</c:v>
                </c:pt>
                <c:pt idx="140">
                  <c:v>0.99619999999989162</c:v>
                </c:pt>
                <c:pt idx="141">
                  <c:v>0.99629999999994978</c:v>
                </c:pt>
                <c:pt idx="142">
                  <c:v>0.99650000000006655</c:v>
                </c:pt>
                <c:pt idx="143">
                  <c:v>0.9965999999999029</c:v>
                </c:pt>
                <c:pt idx="144">
                  <c:v>0.9969000000000785</c:v>
                </c:pt>
                <c:pt idx="145">
                  <c:v>0.99730000000008978</c:v>
                </c:pt>
                <c:pt idx="146">
                  <c:v>0.9976000000000429</c:v>
                </c:pt>
                <c:pt idx="147">
                  <c:v>0.99779999999993751</c:v>
                </c:pt>
                <c:pt idx="148">
                  <c:v>0.9980000000000544</c:v>
                </c:pt>
                <c:pt idx="149">
                  <c:v>0.99830000000000751</c:v>
                </c:pt>
                <c:pt idx="150">
                  <c:v>0.99870000000001902</c:v>
                </c:pt>
                <c:pt idx="151">
                  <c:v>0.99929999999992503</c:v>
                </c:pt>
                <c:pt idx="152">
                  <c:v>0.99990000000005352</c:v>
                </c:pt>
                <c:pt idx="153">
                  <c:v>1.0006000000000179</c:v>
                </c:pt>
                <c:pt idx="154">
                  <c:v>1.0010000000000296</c:v>
                </c:pt>
                <c:pt idx="155">
                  <c:v>1.0012999999999821</c:v>
                </c:pt>
                <c:pt idx="156">
                  <c:v>1.0015999999999354</c:v>
                </c:pt>
                <c:pt idx="157">
                  <c:v>1.0018999999998885</c:v>
                </c:pt>
                <c:pt idx="158">
                  <c:v>1.0022000000000642</c:v>
                </c:pt>
                <c:pt idx="159">
                  <c:v>1.0023999999999584</c:v>
                </c:pt>
                <c:pt idx="160">
                  <c:v>1.0026000000000757</c:v>
                </c:pt>
                <c:pt idx="161">
                  <c:v>1.0026999999999118</c:v>
                </c:pt>
                <c:pt idx="162">
                  <c:v>1.0029000000000288</c:v>
                </c:pt>
                <c:pt idx="163">
                  <c:v>1.0029000000000288</c:v>
                </c:pt>
                <c:pt idx="164">
                  <c:v>1.0030999999999231</c:v>
                </c:pt>
                <c:pt idx="165">
                  <c:v>1.0031999999999814</c:v>
                </c:pt>
                <c:pt idx="166">
                  <c:v>1.0033000000000398</c:v>
                </c:pt>
                <c:pt idx="167">
                  <c:v>1.0033000000000398</c:v>
                </c:pt>
                <c:pt idx="168">
                  <c:v>1.0034000000000982</c:v>
                </c:pt>
                <c:pt idx="169">
                  <c:v>1.0035999999999929</c:v>
                </c:pt>
                <c:pt idx="170">
                  <c:v>1.0038000000001097</c:v>
                </c:pt>
                <c:pt idx="171">
                  <c:v>1.0040000000000049</c:v>
                </c:pt>
                <c:pt idx="172">
                  <c:v>1.0041999999998996</c:v>
                </c:pt>
                <c:pt idx="173">
                  <c:v>1.0044000000000164</c:v>
                </c:pt>
                <c:pt idx="174">
                  <c:v>1.0045999999999107</c:v>
                </c:pt>
                <c:pt idx="175">
                  <c:v>1.0049000000000858</c:v>
                </c:pt>
                <c:pt idx="176">
                  <c:v>1.0050999999999806</c:v>
                </c:pt>
                <c:pt idx="177">
                  <c:v>1.0053000000000978</c:v>
                </c:pt>
                <c:pt idx="178">
                  <c:v>1.0053999999999335</c:v>
                </c:pt>
                <c:pt idx="179">
                  <c:v>1.0056000000000505</c:v>
                </c:pt>
                <c:pt idx="180">
                  <c:v>1.0057999999999452</c:v>
                </c:pt>
                <c:pt idx="181">
                  <c:v>1.0060000000000624</c:v>
                </c:pt>
                <c:pt idx="182">
                  <c:v>1.0061999999999567</c:v>
                </c:pt>
                <c:pt idx="183">
                  <c:v>1.0064000000000739</c:v>
                </c:pt>
                <c:pt idx="184">
                  <c:v>1.0064999999999098</c:v>
                </c:pt>
                <c:pt idx="185">
                  <c:v>1.0065999999999682</c:v>
                </c:pt>
                <c:pt idx="186">
                  <c:v>1.006700000000027</c:v>
                </c:pt>
                <c:pt idx="187">
                  <c:v>1.0068000000000854</c:v>
                </c:pt>
                <c:pt idx="188">
                  <c:v>1.0069999999999795</c:v>
                </c:pt>
                <c:pt idx="189">
                  <c:v>1.0072999999999328</c:v>
                </c:pt>
                <c:pt idx="190">
                  <c:v>1.0076999999999441</c:v>
                </c:pt>
                <c:pt idx="191">
                  <c:v>1.0105000000000253</c:v>
                </c:pt>
                <c:pt idx="192">
                  <c:v>1.0143000000000235</c:v>
                </c:pt>
                <c:pt idx="193">
                  <c:v>1.0162000000000226</c:v>
                </c:pt>
                <c:pt idx="194">
                  <c:v>1.0206999999999851</c:v>
                </c:pt>
                <c:pt idx="195">
                  <c:v>1.0270999999999471</c:v>
                </c:pt>
                <c:pt idx="196">
                  <c:v>1.033499999999909</c:v>
                </c:pt>
                <c:pt idx="197">
                  <c:v>1.0399000000000931</c:v>
                </c:pt>
                <c:pt idx="198">
                  <c:v>1.0463000000000555</c:v>
                </c:pt>
                <c:pt idx="199">
                  <c:v>1.0527000000000175</c:v>
                </c:pt>
                <c:pt idx="200">
                  <c:v>1.0590999999999791</c:v>
                </c:pt>
                <c:pt idx="201">
                  <c:v>1.065499999999941</c:v>
                </c:pt>
                <c:pt idx="202">
                  <c:v>1.0665999999999176</c:v>
                </c:pt>
                <c:pt idx="203">
                  <c:v>1.0669000000000928</c:v>
                </c:pt>
                <c:pt idx="204">
                  <c:v>1.0670999999999871</c:v>
                </c:pt>
                <c:pt idx="205">
                  <c:v>1.0676999999998933</c:v>
                </c:pt>
                <c:pt idx="206">
                  <c:v>1.0680999999999052</c:v>
                </c:pt>
                <c:pt idx="207">
                  <c:v>1.068300000000022</c:v>
                </c:pt>
                <c:pt idx="208">
                  <c:v>1.0684999999999163</c:v>
                </c:pt>
                <c:pt idx="209">
                  <c:v>1.0685999999999747</c:v>
                </c:pt>
                <c:pt idx="210">
                  <c:v>1.0687000000000335</c:v>
                </c:pt>
                <c:pt idx="211">
                  <c:v>1.0687000000000335</c:v>
                </c:pt>
                <c:pt idx="212">
                  <c:v>1.0688000000000919</c:v>
                </c:pt>
                <c:pt idx="213">
                  <c:v>1.0688999999999278</c:v>
                </c:pt>
                <c:pt idx="214">
                  <c:v>1.0689999999999862</c:v>
                </c:pt>
                <c:pt idx="215">
                  <c:v>1.0689999999999862</c:v>
                </c:pt>
                <c:pt idx="216">
                  <c:v>1.069100000000045</c:v>
                </c:pt>
                <c:pt idx="217">
                  <c:v>1.069100000000045</c:v>
                </c:pt>
                <c:pt idx="218">
                  <c:v>1.0692000000001034</c:v>
                </c:pt>
                <c:pt idx="219">
                  <c:v>1.0692999999999393</c:v>
                </c:pt>
                <c:pt idx="220">
                  <c:v>1.0693999999999975</c:v>
                </c:pt>
                <c:pt idx="221">
                  <c:v>1.0693999999999975</c:v>
                </c:pt>
                <c:pt idx="222">
                  <c:v>1.0695000000000561</c:v>
                </c:pt>
                <c:pt idx="223">
                  <c:v>1.0695000000000561</c:v>
                </c:pt>
                <c:pt idx="224">
                  <c:v>1.0695999999998924</c:v>
                </c:pt>
                <c:pt idx="225">
                  <c:v>1.0695999999998924</c:v>
                </c:pt>
                <c:pt idx="226">
                  <c:v>1.0696999999999508</c:v>
                </c:pt>
                <c:pt idx="227">
                  <c:v>1.0698000000000096</c:v>
                </c:pt>
                <c:pt idx="228">
                  <c:v>1.0698000000000096</c:v>
                </c:pt>
                <c:pt idx="229">
                  <c:v>1.0699000000000678</c:v>
                </c:pt>
                <c:pt idx="230">
                  <c:v>1.0699000000000678</c:v>
                </c:pt>
                <c:pt idx="231">
                  <c:v>1.0699000000000678</c:v>
                </c:pt>
                <c:pt idx="232">
                  <c:v>1.0699999999999037</c:v>
                </c:pt>
                <c:pt idx="233">
                  <c:v>1.0699999999999037</c:v>
                </c:pt>
                <c:pt idx="234">
                  <c:v>1.0699999999999037</c:v>
                </c:pt>
                <c:pt idx="235">
                  <c:v>1.0700999999999623</c:v>
                </c:pt>
                <c:pt idx="236">
                  <c:v>1.0700999999999623</c:v>
                </c:pt>
                <c:pt idx="237">
                  <c:v>1.0700999999999623</c:v>
                </c:pt>
                <c:pt idx="238">
                  <c:v>1.0702000000000211</c:v>
                </c:pt>
                <c:pt idx="239">
                  <c:v>1.0702000000000211</c:v>
                </c:pt>
                <c:pt idx="240">
                  <c:v>1.0702000000000211</c:v>
                </c:pt>
                <c:pt idx="241">
                  <c:v>1.0703000000000795</c:v>
                </c:pt>
                <c:pt idx="242">
                  <c:v>1.0703000000000795</c:v>
                </c:pt>
                <c:pt idx="243">
                  <c:v>1.0703000000000795</c:v>
                </c:pt>
                <c:pt idx="244">
                  <c:v>1.0703999999999159</c:v>
                </c:pt>
                <c:pt idx="245">
                  <c:v>1.0703999999999159</c:v>
                </c:pt>
                <c:pt idx="246">
                  <c:v>1.0703999999999159</c:v>
                </c:pt>
                <c:pt idx="247">
                  <c:v>1.0704999999999738</c:v>
                </c:pt>
                <c:pt idx="248">
                  <c:v>1.0704999999999738</c:v>
                </c:pt>
                <c:pt idx="249">
                  <c:v>1.0704999999999738</c:v>
                </c:pt>
                <c:pt idx="250">
                  <c:v>1.0706000000000326</c:v>
                </c:pt>
                <c:pt idx="251">
                  <c:v>1.0706000000000326</c:v>
                </c:pt>
                <c:pt idx="252">
                  <c:v>1.0706000000000326</c:v>
                </c:pt>
                <c:pt idx="253">
                  <c:v>1.070700000000091</c:v>
                </c:pt>
                <c:pt idx="254">
                  <c:v>1.070700000000091</c:v>
                </c:pt>
                <c:pt idx="255">
                  <c:v>1.0707999999999274</c:v>
                </c:pt>
                <c:pt idx="256">
                  <c:v>1.0707999999999274</c:v>
                </c:pt>
                <c:pt idx="257">
                  <c:v>1.0707999999999274</c:v>
                </c:pt>
                <c:pt idx="258">
                  <c:v>1.0708999999999858</c:v>
                </c:pt>
                <c:pt idx="259">
                  <c:v>1.0708999999999858</c:v>
                </c:pt>
                <c:pt idx="260">
                  <c:v>1.0710000000000439</c:v>
                </c:pt>
                <c:pt idx="261">
                  <c:v>1.0710000000000439</c:v>
                </c:pt>
                <c:pt idx="262">
                  <c:v>1.0711000000001021</c:v>
                </c:pt>
                <c:pt idx="263">
                  <c:v>1.0711999999999384</c:v>
                </c:pt>
                <c:pt idx="264">
                  <c:v>1.0711999999999384</c:v>
                </c:pt>
                <c:pt idx="265">
                  <c:v>1.0712999999999968</c:v>
                </c:pt>
                <c:pt idx="266">
                  <c:v>1.0714000000000556</c:v>
                </c:pt>
                <c:pt idx="267">
                  <c:v>1.0714000000000556</c:v>
                </c:pt>
                <c:pt idx="268">
                  <c:v>1.0714999999998918</c:v>
                </c:pt>
                <c:pt idx="269">
                  <c:v>1.0714999999998918</c:v>
                </c:pt>
                <c:pt idx="270">
                  <c:v>1.0715999999999497</c:v>
                </c:pt>
                <c:pt idx="271">
                  <c:v>1.0715999999999497</c:v>
                </c:pt>
                <c:pt idx="272">
                  <c:v>1.0717000000000088</c:v>
                </c:pt>
                <c:pt idx="273">
                  <c:v>1.0717000000000088</c:v>
                </c:pt>
                <c:pt idx="274">
                  <c:v>1.0718000000000667</c:v>
                </c:pt>
                <c:pt idx="275">
                  <c:v>1.0718000000000667</c:v>
                </c:pt>
                <c:pt idx="276">
                  <c:v>1.0718000000000667</c:v>
                </c:pt>
                <c:pt idx="277">
                  <c:v>1.071899999999903</c:v>
                </c:pt>
              </c:numCache>
            </c:numRef>
          </c:xVal>
          <c:yVal>
            <c:numRef>
              <c:f>Sheet1!$E$1:$E$278</c:f>
              <c:numCache>
                <c:formatCode>General</c:formatCode>
                <c:ptCount val="278"/>
                <c:pt idx="0">
                  <c:v>1431.84</c:v>
                </c:pt>
                <c:pt idx="1">
                  <c:v>1433.75</c:v>
                </c:pt>
                <c:pt idx="2">
                  <c:v>1449.55</c:v>
                </c:pt>
                <c:pt idx="3">
                  <c:v>1479.04</c:v>
                </c:pt>
                <c:pt idx="4">
                  <c:v>1518.58</c:v>
                </c:pt>
                <c:pt idx="5">
                  <c:v>1566.6</c:v>
                </c:pt>
                <c:pt idx="6">
                  <c:v>1622.1</c:v>
                </c:pt>
                <c:pt idx="7">
                  <c:v>1684.4</c:v>
                </c:pt>
                <c:pt idx="8">
                  <c:v>1753</c:v>
                </c:pt>
                <c:pt idx="9">
                  <c:v>1827.52</c:v>
                </c:pt>
                <c:pt idx="10">
                  <c:v>1907.6399999999999</c:v>
                </c:pt>
                <c:pt idx="11">
                  <c:v>1993.03</c:v>
                </c:pt>
                <c:pt idx="12">
                  <c:v>2083.5100000000002</c:v>
                </c:pt>
                <c:pt idx="13">
                  <c:v>2178.4499999999998</c:v>
                </c:pt>
                <c:pt idx="14">
                  <c:v>2277.58</c:v>
                </c:pt>
                <c:pt idx="15">
                  <c:v>2381.4</c:v>
                </c:pt>
                <c:pt idx="16">
                  <c:v>2490.1</c:v>
                </c:pt>
                <c:pt idx="17">
                  <c:v>2603.66</c:v>
                </c:pt>
                <c:pt idx="18">
                  <c:v>2722.13</c:v>
                </c:pt>
                <c:pt idx="19">
                  <c:v>2845.53</c:v>
                </c:pt>
                <c:pt idx="20">
                  <c:v>2892.19</c:v>
                </c:pt>
                <c:pt idx="21">
                  <c:v>2929.74</c:v>
                </c:pt>
                <c:pt idx="22">
                  <c:v>2964.92</c:v>
                </c:pt>
                <c:pt idx="23">
                  <c:v>2998.03</c:v>
                </c:pt>
                <c:pt idx="24">
                  <c:v>3029.4100000000008</c:v>
                </c:pt>
                <c:pt idx="25">
                  <c:v>3059.3100000000009</c:v>
                </c:pt>
                <c:pt idx="26">
                  <c:v>3087.88</c:v>
                </c:pt>
                <c:pt idx="27">
                  <c:v>3115.2599999999998</c:v>
                </c:pt>
                <c:pt idx="28">
                  <c:v>3133.44</c:v>
                </c:pt>
                <c:pt idx="29">
                  <c:v>3135.4700000000007</c:v>
                </c:pt>
                <c:pt idx="30">
                  <c:v>3138.3</c:v>
                </c:pt>
                <c:pt idx="31">
                  <c:v>3141.4300000000007</c:v>
                </c:pt>
                <c:pt idx="32">
                  <c:v>3154.68</c:v>
                </c:pt>
                <c:pt idx="33">
                  <c:v>3164.7799999999997</c:v>
                </c:pt>
                <c:pt idx="34">
                  <c:v>3173</c:v>
                </c:pt>
                <c:pt idx="35">
                  <c:v>3174.8900000000008</c:v>
                </c:pt>
                <c:pt idx="36">
                  <c:v>3176.73</c:v>
                </c:pt>
                <c:pt idx="37">
                  <c:v>3183.64</c:v>
                </c:pt>
                <c:pt idx="38">
                  <c:v>3189.9900000000002</c:v>
                </c:pt>
                <c:pt idx="39">
                  <c:v>3195.94</c:v>
                </c:pt>
                <c:pt idx="40">
                  <c:v>3201.57</c:v>
                </c:pt>
                <c:pt idx="41">
                  <c:v>3218.44</c:v>
                </c:pt>
                <c:pt idx="42">
                  <c:v>3248.8300000000008</c:v>
                </c:pt>
                <c:pt idx="43">
                  <c:v>3256.65</c:v>
                </c:pt>
                <c:pt idx="44">
                  <c:v>3257.7799999999997</c:v>
                </c:pt>
                <c:pt idx="45">
                  <c:v>3260.03</c:v>
                </c:pt>
                <c:pt idx="46">
                  <c:v>3263.9</c:v>
                </c:pt>
                <c:pt idx="47">
                  <c:v>3267.56</c:v>
                </c:pt>
                <c:pt idx="48">
                  <c:v>3274.3300000000008</c:v>
                </c:pt>
                <c:pt idx="49">
                  <c:v>3279.13</c:v>
                </c:pt>
                <c:pt idx="50">
                  <c:v>3283.25</c:v>
                </c:pt>
                <c:pt idx="51">
                  <c:v>3287.06</c:v>
                </c:pt>
                <c:pt idx="52">
                  <c:v>3288.2799999999997</c:v>
                </c:pt>
                <c:pt idx="53">
                  <c:v>3291.2599999999998</c:v>
                </c:pt>
                <c:pt idx="54">
                  <c:v>3294.7</c:v>
                </c:pt>
                <c:pt idx="55">
                  <c:v>3298.7799999999997</c:v>
                </c:pt>
                <c:pt idx="56">
                  <c:v>3324.03</c:v>
                </c:pt>
                <c:pt idx="57">
                  <c:v>3348.7599999999998</c:v>
                </c:pt>
                <c:pt idx="58">
                  <c:v>3357.8</c:v>
                </c:pt>
                <c:pt idx="59">
                  <c:v>3360.4900000000002</c:v>
                </c:pt>
                <c:pt idx="60">
                  <c:v>3363.8</c:v>
                </c:pt>
                <c:pt idx="61">
                  <c:v>3365.8500000000008</c:v>
                </c:pt>
                <c:pt idx="62">
                  <c:v>3366.11</c:v>
                </c:pt>
                <c:pt idx="63">
                  <c:v>3366.66</c:v>
                </c:pt>
                <c:pt idx="64">
                  <c:v>3367.3100000000009</c:v>
                </c:pt>
                <c:pt idx="65">
                  <c:v>3368.02</c:v>
                </c:pt>
                <c:pt idx="66">
                  <c:v>3368.7799999999997</c:v>
                </c:pt>
                <c:pt idx="67">
                  <c:v>3369.58</c:v>
                </c:pt>
                <c:pt idx="68">
                  <c:v>3371.02</c:v>
                </c:pt>
                <c:pt idx="69">
                  <c:v>3372.73</c:v>
                </c:pt>
                <c:pt idx="70">
                  <c:v>3374.04</c:v>
                </c:pt>
                <c:pt idx="71">
                  <c:v>3375.36</c:v>
                </c:pt>
                <c:pt idx="72">
                  <c:v>3377.12</c:v>
                </c:pt>
                <c:pt idx="73">
                  <c:v>3383.9100000000008</c:v>
                </c:pt>
                <c:pt idx="74">
                  <c:v>3406.9500000000007</c:v>
                </c:pt>
                <c:pt idx="75">
                  <c:v>3425.54</c:v>
                </c:pt>
                <c:pt idx="76">
                  <c:v>3441.42</c:v>
                </c:pt>
                <c:pt idx="77">
                  <c:v>3448.64</c:v>
                </c:pt>
                <c:pt idx="78">
                  <c:v>3451.06</c:v>
                </c:pt>
                <c:pt idx="79">
                  <c:v>3451.8100000000009</c:v>
                </c:pt>
                <c:pt idx="80">
                  <c:v>3452.52</c:v>
                </c:pt>
                <c:pt idx="81">
                  <c:v>3453.17</c:v>
                </c:pt>
                <c:pt idx="82">
                  <c:v>3453.7799999999997</c:v>
                </c:pt>
                <c:pt idx="83">
                  <c:v>3454.3500000000008</c:v>
                </c:pt>
                <c:pt idx="84">
                  <c:v>3454.88</c:v>
                </c:pt>
                <c:pt idx="85">
                  <c:v>3455.3900000000008</c:v>
                </c:pt>
                <c:pt idx="86">
                  <c:v>3455.8700000000008</c:v>
                </c:pt>
                <c:pt idx="87">
                  <c:v>3456.05</c:v>
                </c:pt>
                <c:pt idx="88">
                  <c:v>3456.22</c:v>
                </c:pt>
                <c:pt idx="89">
                  <c:v>3456.44</c:v>
                </c:pt>
                <c:pt idx="90">
                  <c:v>3457.8300000000008</c:v>
                </c:pt>
                <c:pt idx="91">
                  <c:v>3462.34</c:v>
                </c:pt>
                <c:pt idx="92">
                  <c:v>3473.4100000000008</c:v>
                </c:pt>
                <c:pt idx="93">
                  <c:v>3483.51</c:v>
                </c:pt>
                <c:pt idx="94">
                  <c:v>3491.72</c:v>
                </c:pt>
                <c:pt idx="95">
                  <c:v>3498.66</c:v>
                </c:pt>
                <c:pt idx="96">
                  <c:v>3504.59</c:v>
                </c:pt>
                <c:pt idx="97">
                  <c:v>3509.69</c:v>
                </c:pt>
                <c:pt idx="98">
                  <c:v>3512.18</c:v>
                </c:pt>
                <c:pt idx="99">
                  <c:v>3512.4500000000007</c:v>
                </c:pt>
                <c:pt idx="100">
                  <c:v>3512.04</c:v>
                </c:pt>
                <c:pt idx="101">
                  <c:v>3511.3500000000008</c:v>
                </c:pt>
                <c:pt idx="102">
                  <c:v>3510.53</c:v>
                </c:pt>
                <c:pt idx="103">
                  <c:v>3509.62</c:v>
                </c:pt>
                <c:pt idx="104">
                  <c:v>3508.65</c:v>
                </c:pt>
                <c:pt idx="105">
                  <c:v>3507.63</c:v>
                </c:pt>
                <c:pt idx="106">
                  <c:v>3506.56</c:v>
                </c:pt>
                <c:pt idx="107">
                  <c:v>3505.4500000000007</c:v>
                </c:pt>
                <c:pt idx="108">
                  <c:v>3504.3</c:v>
                </c:pt>
                <c:pt idx="109">
                  <c:v>3503.12</c:v>
                </c:pt>
                <c:pt idx="110">
                  <c:v>3501.9</c:v>
                </c:pt>
                <c:pt idx="111">
                  <c:v>3500.65</c:v>
                </c:pt>
                <c:pt idx="112">
                  <c:v>3499.36</c:v>
                </c:pt>
                <c:pt idx="113">
                  <c:v>3498.04</c:v>
                </c:pt>
                <c:pt idx="114">
                  <c:v>3496.68</c:v>
                </c:pt>
                <c:pt idx="115">
                  <c:v>3495.29</c:v>
                </c:pt>
                <c:pt idx="116">
                  <c:v>3493.86</c:v>
                </c:pt>
                <c:pt idx="117">
                  <c:v>3492.4</c:v>
                </c:pt>
                <c:pt idx="118">
                  <c:v>3490.9</c:v>
                </c:pt>
                <c:pt idx="119">
                  <c:v>3489.3700000000008</c:v>
                </c:pt>
                <c:pt idx="120">
                  <c:v>3487.79</c:v>
                </c:pt>
                <c:pt idx="121">
                  <c:v>3486.18</c:v>
                </c:pt>
                <c:pt idx="122">
                  <c:v>3484.54</c:v>
                </c:pt>
                <c:pt idx="123">
                  <c:v>3482.8500000000008</c:v>
                </c:pt>
                <c:pt idx="124">
                  <c:v>3481.13</c:v>
                </c:pt>
                <c:pt idx="125">
                  <c:v>3479.3700000000008</c:v>
                </c:pt>
                <c:pt idx="126">
                  <c:v>3477.58</c:v>
                </c:pt>
                <c:pt idx="127">
                  <c:v>3475.74</c:v>
                </c:pt>
                <c:pt idx="128">
                  <c:v>3473.8700000000008</c:v>
                </c:pt>
                <c:pt idx="129">
                  <c:v>3471.3700000000008</c:v>
                </c:pt>
                <c:pt idx="130">
                  <c:v>3462.9100000000008</c:v>
                </c:pt>
                <c:pt idx="131">
                  <c:v>3451.3500000000008</c:v>
                </c:pt>
                <c:pt idx="132">
                  <c:v>3441.22</c:v>
                </c:pt>
                <c:pt idx="133">
                  <c:v>3438.4500000000007</c:v>
                </c:pt>
                <c:pt idx="134">
                  <c:v>3438.42</c:v>
                </c:pt>
                <c:pt idx="135">
                  <c:v>3438.42</c:v>
                </c:pt>
                <c:pt idx="136">
                  <c:v>3438.4</c:v>
                </c:pt>
                <c:pt idx="137">
                  <c:v>3438.3900000000008</c:v>
                </c:pt>
                <c:pt idx="138">
                  <c:v>3438.38</c:v>
                </c:pt>
                <c:pt idx="139">
                  <c:v>3438.3700000000008</c:v>
                </c:pt>
                <c:pt idx="140">
                  <c:v>3438.36</c:v>
                </c:pt>
                <c:pt idx="141">
                  <c:v>3438.3500000000008</c:v>
                </c:pt>
                <c:pt idx="142">
                  <c:v>3438.34</c:v>
                </c:pt>
                <c:pt idx="143">
                  <c:v>3438.3300000000008</c:v>
                </c:pt>
                <c:pt idx="144">
                  <c:v>3438.3100000000009</c:v>
                </c:pt>
                <c:pt idx="145">
                  <c:v>3438.2799999999997</c:v>
                </c:pt>
                <c:pt idx="146">
                  <c:v>3438.2599999999998</c:v>
                </c:pt>
                <c:pt idx="147">
                  <c:v>3438.25</c:v>
                </c:pt>
                <c:pt idx="148">
                  <c:v>3438.22</c:v>
                </c:pt>
                <c:pt idx="149">
                  <c:v>3438.2</c:v>
                </c:pt>
                <c:pt idx="150">
                  <c:v>3438.17</c:v>
                </c:pt>
                <c:pt idx="151">
                  <c:v>3438.12</c:v>
                </c:pt>
                <c:pt idx="152">
                  <c:v>3438.06</c:v>
                </c:pt>
                <c:pt idx="153">
                  <c:v>3438.01</c:v>
                </c:pt>
                <c:pt idx="154">
                  <c:v>3437.9700000000007</c:v>
                </c:pt>
                <c:pt idx="155">
                  <c:v>3437.94</c:v>
                </c:pt>
                <c:pt idx="156">
                  <c:v>3437.9100000000008</c:v>
                </c:pt>
                <c:pt idx="157">
                  <c:v>3437.88</c:v>
                </c:pt>
                <c:pt idx="158">
                  <c:v>3437.86</c:v>
                </c:pt>
                <c:pt idx="159">
                  <c:v>3437.84</c:v>
                </c:pt>
                <c:pt idx="160">
                  <c:v>3437.82</c:v>
                </c:pt>
                <c:pt idx="161">
                  <c:v>3437.8</c:v>
                </c:pt>
                <c:pt idx="162">
                  <c:v>3437.79</c:v>
                </c:pt>
                <c:pt idx="163">
                  <c:v>3437.7799999999997</c:v>
                </c:pt>
                <c:pt idx="164">
                  <c:v>3437.77</c:v>
                </c:pt>
                <c:pt idx="165">
                  <c:v>3437.7599999999998</c:v>
                </c:pt>
                <c:pt idx="166">
                  <c:v>3437.75</c:v>
                </c:pt>
                <c:pt idx="167">
                  <c:v>3437.74</c:v>
                </c:pt>
                <c:pt idx="168">
                  <c:v>3437.73</c:v>
                </c:pt>
                <c:pt idx="169">
                  <c:v>3437.72</c:v>
                </c:pt>
                <c:pt idx="170">
                  <c:v>3437.69</c:v>
                </c:pt>
                <c:pt idx="171">
                  <c:v>3437.67</c:v>
                </c:pt>
                <c:pt idx="172">
                  <c:v>3437.65</c:v>
                </c:pt>
                <c:pt idx="173">
                  <c:v>3437.63</c:v>
                </c:pt>
                <c:pt idx="174">
                  <c:v>3437.61</c:v>
                </c:pt>
                <c:pt idx="175">
                  <c:v>3437.58</c:v>
                </c:pt>
                <c:pt idx="176">
                  <c:v>3437.56</c:v>
                </c:pt>
                <c:pt idx="177">
                  <c:v>3437.54</c:v>
                </c:pt>
                <c:pt idx="178">
                  <c:v>3437.53</c:v>
                </c:pt>
                <c:pt idx="179">
                  <c:v>3437.51</c:v>
                </c:pt>
                <c:pt idx="180">
                  <c:v>3437.4900000000002</c:v>
                </c:pt>
                <c:pt idx="181">
                  <c:v>3437.46</c:v>
                </c:pt>
                <c:pt idx="182">
                  <c:v>3437.44</c:v>
                </c:pt>
                <c:pt idx="183">
                  <c:v>3437.42</c:v>
                </c:pt>
                <c:pt idx="184">
                  <c:v>3437.4100000000008</c:v>
                </c:pt>
                <c:pt idx="185">
                  <c:v>3437.4</c:v>
                </c:pt>
                <c:pt idx="186">
                  <c:v>3437.38</c:v>
                </c:pt>
                <c:pt idx="187">
                  <c:v>3437.3700000000008</c:v>
                </c:pt>
                <c:pt idx="188">
                  <c:v>3437.3500000000008</c:v>
                </c:pt>
                <c:pt idx="189">
                  <c:v>3437.32</c:v>
                </c:pt>
                <c:pt idx="190">
                  <c:v>3437.27</c:v>
                </c:pt>
                <c:pt idx="191">
                  <c:v>3436.94</c:v>
                </c:pt>
                <c:pt idx="192">
                  <c:v>3436.46</c:v>
                </c:pt>
                <c:pt idx="193">
                  <c:v>3436.21</c:v>
                </c:pt>
                <c:pt idx="194">
                  <c:v>3435.58</c:v>
                </c:pt>
                <c:pt idx="195">
                  <c:v>3434.6</c:v>
                </c:pt>
                <c:pt idx="196">
                  <c:v>3433.54</c:v>
                </c:pt>
                <c:pt idx="197">
                  <c:v>3432.4100000000008</c:v>
                </c:pt>
                <c:pt idx="198">
                  <c:v>3431.2</c:v>
                </c:pt>
                <c:pt idx="199">
                  <c:v>3429.92</c:v>
                </c:pt>
                <c:pt idx="200">
                  <c:v>3428.59</c:v>
                </c:pt>
                <c:pt idx="201">
                  <c:v>3427.18</c:v>
                </c:pt>
                <c:pt idx="202">
                  <c:v>3423.18</c:v>
                </c:pt>
                <c:pt idx="203">
                  <c:v>3420.9700000000007</c:v>
                </c:pt>
                <c:pt idx="204">
                  <c:v>3419.16</c:v>
                </c:pt>
                <c:pt idx="205">
                  <c:v>3416.22</c:v>
                </c:pt>
                <c:pt idx="206">
                  <c:v>3414.17</c:v>
                </c:pt>
                <c:pt idx="207">
                  <c:v>3413.42</c:v>
                </c:pt>
                <c:pt idx="208">
                  <c:v>3412.7</c:v>
                </c:pt>
                <c:pt idx="209">
                  <c:v>3412.34</c:v>
                </c:pt>
                <c:pt idx="210">
                  <c:v>3411.9900000000002</c:v>
                </c:pt>
                <c:pt idx="211">
                  <c:v>3411.65</c:v>
                </c:pt>
                <c:pt idx="212">
                  <c:v>3411.3100000000009</c:v>
                </c:pt>
                <c:pt idx="213">
                  <c:v>3410.98</c:v>
                </c:pt>
                <c:pt idx="214">
                  <c:v>3410.73</c:v>
                </c:pt>
                <c:pt idx="215">
                  <c:v>3410.57</c:v>
                </c:pt>
                <c:pt idx="216">
                  <c:v>3410.4100000000008</c:v>
                </c:pt>
                <c:pt idx="217">
                  <c:v>3410.24</c:v>
                </c:pt>
                <c:pt idx="218">
                  <c:v>3409.92</c:v>
                </c:pt>
                <c:pt idx="219">
                  <c:v>3409.6</c:v>
                </c:pt>
                <c:pt idx="220">
                  <c:v>3409.3300000000008</c:v>
                </c:pt>
                <c:pt idx="221">
                  <c:v>3409.17</c:v>
                </c:pt>
                <c:pt idx="222">
                  <c:v>3409.02</c:v>
                </c:pt>
                <c:pt idx="223">
                  <c:v>3408.86</c:v>
                </c:pt>
                <c:pt idx="224">
                  <c:v>3408.71</c:v>
                </c:pt>
                <c:pt idx="225">
                  <c:v>3408.55</c:v>
                </c:pt>
                <c:pt idx="226">
                  <c:v>3408.25</c:v>
                </c:pt>
                <c:pt idx="227">
                  <c:v>3407.94</c:v>
                </c:pt>
                <c:pt idx="228">
                  <c:v>3407.69</c:v>
                </c:pt>
                <c:pt idx="229">
                  <c:v>3407.58</c:v>
                </c:pt>
                <c:pt idx="230">
                  <c:v>3407.48</c:v>
                </c:pt>
                <c:pt idx="231">
                  <c:v>3407.3700000000008</c:v>
                </c:pt>
                <c:pt idx="232">
                  <c:v>3407.2599999999998</c:v>
                </c:pt>
                <c:pt idx="233">
                  <c:v>3407.15</c:v>
                </c:pt>
                <c:pt idx="234">
                  <c:v>3407.05</c:v>
                </c:pt>
                <c:pt idx="235">
                  <c:v>3406.94</c:v>
                </c:pt>
                <c:pt idx="236">
                  <c:v>3406.8300000000008</c:v>
                </c:pt>
                <c:pt idx="237">
                  <c:v>3406.73</c:v>
                </c:pt>
                <c:pt idx="238">
                  <c:v>3406.62</c:v>
                </c:pt>
                <c:pt idx="239">
                  <c:v>3406.52</c:v>
                </c:pt>
                <c:pt idx="240">
                  <c:v>3406.4100000000008</c:v>
                </c:pt>
                <c:pt idx="241">
                  <c:v>3406.3100000000009</c:v>
                </c:pt>
                <c:pt idx="242">
                  <c:v>3406.2</c:v>
                </c:pt>
                <c:pt idx="243">
                  <c:v>3406.1</c:v>
                </c:pt>
                <c:pt idx="244">
                  <c:v>3406</c:v>
                </c:pt>
                <c:pt idx="245">
                  <c:v>3405.9300000000007</c:v>
                </c:pt>
                <c:pt idx="246">
                  <c:v>3405.9300000000007</c:v>
                </c:pt>
                <c:pt idx="247">
                  <c:v>3405.9300000000007</c:v>
                </c:pt>
                <c:pt idx="248">
                  <c:v>3405.92</c:v>
                </c:pt>
                <c:pt idx="249">
                  <c:v>3405.92</c:v>
                </c:pt>
                <c:pt idx="250">
                  <c:v>3405.92</c:v>
                </c:pt>
                <c:pt idx="251">
                  <c:v>3405.92</c:v>
                </c:pt>
                <c:pt idx="252">
                  <c:v>3405.9100000000008</c:v>
                </c:pt>
                <c:pt idx="253">
                  <c:v>3405.9100000000008</c:v>
                </c:pt>
                <c:pt idx="254">
                  <c:v>3405.9100000000008</c:v>
                </c:pt>
                <c:pt idx="255">
                  <c:v>3405.9100000000008</c:v>
                </c:pt>
                <c:pt idx="256">
                  <c:v>3405.9</c:v>
                </c:pt>
                <c:pt idx="257">
                  <c:v>3405.9</c:v>
                </c:pt>
                <c:pt idx="258">
                  <c:v>3405.9</c:v>
                </c:pt>
                <c:pt idx="259">
                  <c:v>3405.8900000000008</c:v>
                </c:pt>
                <c:pt idx="260">
                  <c:v>3405.8900000000008</c:v>
                </c:pt>
                <c:pt idx="261">
                  <c:v>3405.88</c:v>
                </c:pt>
                <c:pt idx="262">
                  <c:v>3405.88</c:v>
                </c:pt>
                <c:pt idx="263">
                  <c:v>3405.8700000000008</c:v>
                </c:pt>
                <c:pt idx="264">
                  <c:v>3405.8700000000008</c:v>
                </c:pt>
                <c:pt idx="265">
                  <c:v>3405.86</c:v>
                </c:pt>
                <c:pt idx="266">
                  <c:v>3405.8500000000008</c:v>
                </c:pt>
                <c:pt idx="267">
                  <c:v>3405.8500000000008</c:v>
                </c:pt>
                <c:pt idx="268">
                  <c:v>3405.84</c:v>
                </c:pt>
                <c:pt idx="269">
                  <c:v>3405.84</c:v>
                </c:pt>
                <c:pt idx="270">
                  <c:v>3405.8300000000008</c:v>
                </c:pt>
                <c:pt idx="271">
                  <c:v>3405.8300000000008</c:v>
                </c:pt>
                <c:pt idx="272">
                  <c:v>3405.82</c:v>
                </c:pt>
                <c:pt idx="273">
                  <c:v>3405.82</c:v>
                </c:pt>
                <c:pt idx="274">
                  <c:v>3405.82</c:v>
                </c:pt>
                <c:pt idx="275">
                  <c:v>3405.8100000000009</c:v>
                </c:pt>
                <c:pt idx="276">
                  <c:v>3405.8100000000009</c:v>
                </c:pt>
                <c:pt idx="277">
                  <c:v>3405.8</c:v>
                </c:pt>
              </c:numCache>
            </c:numRef>
          </c:yVal>
          <c:smooth val="1"/>
        </c:ser>
        <c:ser>
          <c:idx val="4"/>
          <c:order val="2"/>
          <c:tx>
            <c:v>Depth = 26.6 um</c:v>
          </c:tx>
          <c:spPr>
            <a:ln cmpd="dbl">
              <a:solidFill>
                <a:srgbClr val="016B0B"/>
              </a:solidFill>
              <a:prstDash val="sysDot"/>
            </a:ln>
          </c:spPr>
          <c:marker>
            <c:symbol val="none"/>
          </c:marker>
          <c:xVal>
            <c:numRef>
              <c:f>Sheet1!$B$1:$B$278</c:f>
              <c:numCache>
                <c:formatCode>General</c:formatCode>
                <c:ptCount val="278"/>
                <c:pt idx="0">
                  <c:v>0</c:v>
                </c:pt>
                <c:pt idx="1">
                  <c:v>9.6000000000540098E-3</c:v>
                </c:pt>
                <c:pt idx="2">
                  <c:v>2.9499999999904606E-2</c:v>
                </c:pt>
                <c:pt idx="3">
                  <c:v>5.0799999999906517E-2</c:v>
                </c:pt>
                <c:pt idx="4">
                  <c:v>7.2099999999908404E-2</c:v>
                </c:pt>
                <c:pt idx="5">
                  <c:v>9.3499999999968636E-2</c:v>
                </c:pt>
                <c:pt idx="6">
                  <c:v>0.11479999999997048</c:v>
                </c:pt>
                <c:pt idx="7">
                  <c:v>0.13609999999997241</c:v>
                </c:pt>
                <c:pt idx="8">
                  <c:v>0.15750000000003267</c:v>
                </c:pt>
                <c:pt idx="9">
                  <c:v>0.17880000000003449</c:v>
                </c:pt>
                <c:pt idx="10">
                  <c:v>0.20010000000003636</c:v>
                </c:pt>
                <c:pt idx="11">
                  <c:v>0.22150000000009668</c:v>
                </c:pt>
                <c:pt idx="12">
                  <c:v>0.24280000000009849</c:v>
                </c:pt>
                <c:pt idx="13">
                  <c:v>0.26410000000010025</c:v>
                </c:pt>
                <c:pt idx="14">
                  <c:v>0.28549999999993875</c:v>
                </c:pt>
                <c:pt idx="15">
                  <c:v>0.30679999999994068</c:v>
                </c:pt>
                <c:pt idx="16">
                  <c:v>0.32809999999994266</c:v>
                </c:pt>
                <c:pt idx="17">
                  <c:v>0.3495000000000027</c:v>
                </c:pt>
                <c:pt idx="18">
                  <c:v>0.37080000000000457</c:v>
                </c:pt>
                <c:pt idx="19">
                  <c:v>0.39210000000000644</c:v>
                </c:pt>
                <c:pt idx="20">
                  <c:v>0.39999999999995628</c:v>
                </c:pt>
                <c:pt idx="21">
                  <c:v>0.40639999999991816</c:v>
                </c:pt>
                <c:pt idx="22">
                  <c:v>0.41280000000010197</c:v>
                </c:pt>
                <c:pt idx="23">
                  <c:v>0.41920000000006397</c:v>
                </c:pt>
                <c:pt idx="24">
                  <c:v>0.42560000000002596</c:v>
                </c:pt>
                <c:pt idx="25">
                  <c:v>0.43199999999998817</c:v>
                </c:pt>
                <c:pt idx="26">
                  <c:v>0.43839999999995027</c:v>
                </c:pt>
                <c:pt idx="27">
                  <c:v>0.44479999999991204</c:v>
                </c:pt>
                <c:pt idx="28">
                  <c:v>0.44920000000003835</c:v>
                </c:pt>
                <c:pt idx="29">
                  <c:v>0.44970000000010829</c:v>
                </c:pt>
                <c:pt idx="30">
                  <c:v>0.45040000000007296</c:v>
                </c:pt>
                <c:pt idx="31">
                  <c:v>0.45120000000009586</c:v>
                </c:pt>
                <c:pt idx="32">
                  <c:v>0.45659999999991835</c:v>
                </c:pt>
                <c:pt idx="33">
                  <c:v>0.46300000000010222</c:v>
                </c:pt>
                <c:pt idx="34">
                  <c:v>0.46940000000006432</c:v>
                </c:pt>
                <c:pt idx="35">
                  <c:v>0.47100000000011022</c:v>
                </c:pt>
                <c:pt idx="36">
                  <c:v>0.47259999999993435</c:v>
                </c:pt>
                <c:pt idx="37">
                  <c:v>0.47899999999989645</c:v>
                </c:pt>
                <c:pt idx="38">
                  <c:v>0.48540000000008032</c:v>
                </c:pt>
                <c:pt idx="39">
                  <c:v>0.49180000000004237</c:v>
                </c:pt>
                <c:pt idx="40">
                  <c:v>0.49820000000000431</c:v>
                </c:pt>
                <c:pt idx="41">
                  <c:v>0.50459999999996596</c:v>
                </c:pt>
                <c:pt idx="42">
                  <c:v>0.51099999999992818</c:v>
                </c:pt>
                <c:pt idx="43">
                  <c:v>0.51280000000009118</c:v>
                </c:pt>
                <c:pt idx="44">
                  <c:v>0.51310000000004408</c:v>
                </c:pt>
                <c:pt idx="45">
                  <c:v>0.51359999999989192</c:v>
                </c:pt>
                <c:pt idx="46">
                  <c:v>0.51449999999997331</c:v>
                </c:pt>
                <c:pt idx="47">
                  <c:v>0.51589999999990255</c:v>
                </c:pt>
                <c:pt idx="48">
                  <c:v>0.52169999999995831</c:v>
                </c:pt>
                <c:pt idx="49">
                  <c:v>0.5280999999999203</c:v>
                </c:pt>
                <c:pt idx="50">
                  <c:v>0.53450000000010434</c:v>
                </c:pt>
                <c:pt idx="51">
                  <c:v>0.54090000000006633</c:v>
                </c:pt>
                <c:pt idx="52">
                  <c:v>0.54310000000001868</c:v>
                </c:pt>
                <c:pt idx="53">
                  <c:v>0.54840000000000444</c:v>
                </c:pt>
                <c:pt idx="54">
                  <c:v>0.55479999999996643</c:v>
                </c:pt>
                <c:pt idx="55">
                  <c:v>0.56119999999992842</c:v>
                </c:pt>
                <c:pt idx="56">
                  <c:v>0.56759999999989064</c:v>
                </c:pt>
                <c:pt idx="57">
                  <c:v>0.57400000000007478</c:v>
                </c:pt>
                <c:pt idx="58">
                  <c:v>0.57660000000003842</c:v>
                </c:pt>
                <c:pt idx="59">
                  <c:v>0.5774000000000612</c:v>
                </c:pt>
                <c:pt idx="60">
                  <c:v>0.57839999999997893</c:v>
                </c:pt>
                <c:pt idx="61">
                  <c:v>0.58000000000002472</c:v>
                </c:pt>
                <c:pt idx="62">
                  <c:v>0.58200000000008245</c:v>
                </c:pt>
                <c:pt idx="63">
                  <c:v>0.5851999999999522</c:v>
                </c:pt>
                <c:pt idx="64">
                  <c:v>0.58840000000004422</c:v>
                </c:pt>
                <c:pt idx="65">
                  <c:v>0.59159999999991419</c:v>
                </c:pt>
                <c:pt idx="66">
                  <c:v>0.59480000000000643</c:v>
                </c:pt>
                <c:pt idx="67">
                  <c:v>0.59800000000009845</c:v>
                </c:pt>
                <c:pt idx="68">
                  <c:v>0.60360000000003766</c:v>
                </c:pt>
                <c:pt idx="69">
                  <c:v>0.60999999999999965</c:v>
                </c:pt>
                <c:pt idx="70">
                  <c:v>0.61479999999991564</c:v>
                </c:pt>
                <c:pt idx="71">
                  <c:v>0.61960000000005366</c:v>
                </c:pt>
                <c:pt idx="72">
                  <c:v>0.62600000000001566</c:v>
                </c:pt>
                <c:pt idx="73">
                  <c:v>0.63239999999997765</c:v>
                </c:pt>
                <c:pt idx="74">
                  <c:v>0.63879999999993964</c:v>
                </c:pt>
                <c:pt idx="75">
                  <c:v>0.64519999999990163</c:v>
                </c:pt>
                <c:pt idx="76">
                  <c:v>0.65160000000008589</c:v>
                </c:pt>
                <c:pt idx="77">
                  <c:v>0.65479999999995564</c:v>
                </c:pt>
                <c:pt idx="78">
                  <c:v>0.66119999999991763</c:v>
                </c:pt>
                <c:pt idx="79">
                  <c:v>0.66760000000010189</c:v>
                </c:pt>
                <c:pt idx="80">
                  <c:v>0.67400000000006366</c:v>
                </c:pt>
                <c:pt idx="81">
                  <c:v>0.68040000000002543</c:v>
                </c:pt>
                <c:pt idx="82">
                  <c:v>0.68679999999998764</c:v>
                </c:pt>
                <c:pt idx="83">
                  <c:v>0.69319999999994941</c:v>
                </c:pt>
                <c:pt idx="84">
                  <c:v>0.6995999999999114</c:v>
                </c:pt>
                <c:pt idx="85">
                  <c:v>0.70600000000009566</c:v>
                </c:pt>
                <c:pt idx="86">
                  <c:v>0.71240000000005743</c:v>
                </c:pt>
                <c:pt idx="87">
                  <c:v>0.71479999999990462</c:v>
                </c:pt>
                <c:pt idx="88">
                  <c:v>0.71719999999997364</c:v>
                </c:pt>
                <c:pt idx="89">
                  <c:v>0.72040000000006543</c:v>
                </c:pt>
                <c:pt idx="90">
                  <c:v>0.72359999999993541</c:v>
                </c:pt>
                <c:pt idx="91">
                  <c:v>0.72760000000005065</c:v>
                </c:pt>
                <c:pt idx="92">
                  <c:v>0.73400000000001264</c:v>
                </c:pt>
                <c:pt idx="93">
                  <c:v>0.74039999999997463</c:v>
                </c:pt>
                <c:pt idx="94">
                  <c:v>0.74679999999993663</c:v>
                </c:pt>
                <c:pt idx="95">
                  <c:v>0.75319999999989873</c:v>
                </c:pt>
                <c:pt idx="96">
                  <c:v>0.75960000000008276</c:v>
                </c:pt>
                <c:pt idx="97">
                  <c:v>0.76600000000004465</c:v>
                </c:pt>
                <c:pt idx="98">
                  <c:v>0.77240000000000664</c:v>
                </c:pt>
                <c:pt idx="99">
                  <c:v>0.77879999999996863</c:v>
                </c:pt>
                <c:pt idx="100">
                  <c:v>0.7851999999999304</c:v>
                </c:pt>
                <c:pt idx="101">
                  <c:v>0.79159999999989261</c:v>
                </c:pt>
                <c:pt idx="102">
                  <c:v>0.79800000000007665</c:v>
                </c:pt>
                <c:pt idx="103">
                  <c:v>0.80440000000003842</c:v>
                </c:pt>
                <c:pt idx="104">
                  <c:v>0.81080000000000063</c:v>
                </c:pt>
                <c:pt idx="105">
                  <c:v>0.8171999999999624</c:v>
                </c:pt>
                <c:pt idx="106">
                  <c:v>0.82359999999992439</c:v>
                </c:pt>
                <c:pt idx="107">
                  <c:v>0.83000000000010865</c:v>
                </c:pt>
                <c:pt idx="108">
                  <c:v>0.83640000000007064</c:v>
                </c:pt>
                <c:pt idx="109">
                  <c:v>0.84280000000003263</c:v>
                </c:pt>
                <c:pt idx="110">
                  <c:v>0.84919999999999463</c:v>
                </c:pt>
                <c:pt idx="111">
                  <c:v>0.8555999999999564</c:v>
                </c:pt>
                <c:pt idx="112">
                  <c:v>0.86199999999991861</c:v>
                </c:pt>
                <c:pt idx="113">
                  <c:v>0.86840000000010265</c:v>
                </c:pt>
                <c:pt idx="114">
                  <c:v>0.87480000000006464</c:v>
                </c:pt>
                <c:pt idx="115">
                  <c:v>0.88120000000002641</c:v>
                </c:pt>
                <c:pt idx="116">
                  <c:v>0.8875999999999884</c:v>
                </c:pt>
                <c:pt idx="117">
                  <c:v>0.89399999999995039</c:v>
                </c:pt>
                <c:pt idx="118">
                  <c:v>0.90039999999991238</c:v>
                </c:pt>
                <c:pt idx="119">
                  <c:v>0.90680000000009664</c:v>
                </c:pt>
                <c:pt idx="120">
                  <c:v>0.91320000000005841</c:v>
                </c:pt>
                <c:pt idx="121">
                  <c:v>0.91960000000002062</c:v>
                </c:pt>
                <c:pt idx="122">
                  <c:v>0.92599999999998261</c:v>
                </c:pt>
                <c:pt idx="123">
                  <c:v>0.93239999999994438</c:v>
                </c:pt>
                <c:pt idx="124">
                  <c:v>0.9387999999999066</c:v>
                </c:pt>
                <c:pt idx="125">
                  <c:v>0.94520000000009063</c:v>
                </c:pt>
                <c:pt idx="126">
                  <c:v>0.95160000000005263</c:v>
                </c:pt>
                <c:pt idx="127">
                  <c:v>0.95800000000001462</c:v>
                </c:pt>
                <c:pt idx="128">
                  <c:v>0.96439999999997661</c:v>
                </c:pt>
                <c:pt idx="129">
                  <c:v>0.9707999999999386</c:v>
                </c:pt>
                <c:pt idx="130">
                  <c:v>0.97719999999990059</c:v>
                </c:pt>
                <c:pt idx="131">
                  <c:v>0.98360000000008463</c:v>
                </c:pt>
                <c:pt idx="132">
                  <c:v>0.9900000000000464</c:v>
                </c:pt>
                <c:pt idx="133">
                  <c:v>0.99479999999996238</c:v>
                </c:pt>
                <c:pt idx="134">
                  <c:v>0.99519999999997388</c:v>
                </c:pt>
                <c:pt idx="135">
                  <c:v>0.99530000000003227</c:v>
                </c:pt>
                <c:pt idx="136">
                  <c:v>0.99549999999992678</c:v>
                </c:pt>
                <c:pt idx="137">
                  <c:v>0.99570000000004377</c:v>
                </c:pt>
                <c:pt idx="138">
                  <c:v>0.9958999999999385</c:v>
                </c:pt>
                <c:pt idx="139">
                  <c:v>0.99610000000005527</c:v>
                </c:pt>
                <c:pt idx="140">
                  <c:v>0.99619999999989162</c:v>
                </c:pt>
                <c:pt idx="141">
                  <c:v>0.99629999999994978</c:v>
                </c:pt>
                <c:pt idx="142">
                  <c:v>0.99650000000006655</c:v>
                </c:pt>
                <c:pt idx="143">
                  <c:v>0.9965999999999029</c:v>
                </c:pt>
                <c:pt idx="144">
                  <c:v>0.9969000000000785</c:v>
                </c:pt>
                <c:pt idx="145">
                  <c:v>0.99730000000008978</c:v>
                </c:pt>
                <c:pt idx="146">
                  <c:v>0.9976000000000429</c:v>
                </c:pt>
                <c:pt idx="147">
                  <c:v>0.99779999999993751</c:v>
                </c:pt>
                <c:pt idx="148">
                  <c:v>0.9980000000000544</c:v>
                </c:pt>
                <c:pt idx="149">
                  <c:v>0.99830000000000751</c:v>
                </c:pt>
                <c:pt idx="150">
                  <c:v>0.99870000000001902</c:v>
                </c:pt>
                <c:pt idx="151">
                  <c:v>0.99929999999992503</c:v>
                </c:pt>
                <c:pt idx="152">
                  <c:v>0.99990000000005352</c:v>
                </c:pt>
                <c:pt idx="153">
                  <c:v>1.0006000000000179</c:v>
                </c:pt>
                <c:pt idx="154">
                  <c:v>1.0010000000000296</c:v>
                </c:pt>
                <c:pt idx="155">
                  <c:v>1.0012999999999821</c:v>
                </c:pt>
                <c:pt idx="156">
                  <c:v>1.0015999999999354</c:v>
                </c:pt>
                <c:pt idx="157">
                  <c:v>1.0018999999998885</c:v>
                </c:pt>
                <c:pt idx="158">
                  <c:v>1.0022000000000642</c:v>
                </c:pt>
                <c:pt idx="159">
                  <c:v>1.0023999999999584</c:v>
                </c:pt>
                <c:pt idx="160">
                  <c:v>1.0026000000000757</c:v>
                </c:pt>
                <c:pt idx="161">
                  <c:v>1.0026999999999118</c:v>
                </c:pt>
                <c:pt idx="162">
                  <c:v>1.0029000000000288</c:v>
                </c:pt>
                <c:pt idx="163">
                  <c:v>1.0029000000000288</c:v>
                </c:pt>
                <c:pt idx="164">
                  <c:v>1.0030999999999231</c:v>
                </c:pt>
                <c:pt idx="165">
                  <c:v>1.0031999999999814</c:v>
                </c:pt>
                <c:pt idx="166">
                  <c:v>1.0033000000000398</c:v>
                </c:pt>
                <c:pt idx="167">
                  <c:v>1.0033000000000398</c:v>
                </c:pt>
                <c:pt idx="168">
                  <c:v>1.0034000000000982</c:v>
                </c:pt>
                <c:pt idx="169">
                  <c:v>1.0035999999999929</c:v>
                </c:pt>
                <c:pt idx="170">
                  <c:v>1.0038000000001097</c:v>
                </c:pt>
                <c:pt idx="171">
                  <c:v>1.0040000000000049</c:v>
                </c:pt>
                <c:pt idx="172">
                  <c:v>1.0041999999998996</c:v>
                </c:pt>
                <c:pt idx="173">
                  <c:v>1.0044000000000164</c:v>
                </c:pt>
                <c:pt idx="174">
                  <c:v>1.0045999999999107</c:v>
                </c:pt>
                <c:pt idx="175">
                  <c:v>1.0049000000000858</c:v>
                </c:pt>
                <c:pt idx="176">
                  <c:v>1.0050999999999806</c:v>
                </c:pt>
                <c:pt idx="177">
                  <c:v>1.0053000000000978</c:v>
                </c:pt>
                <c:pt idx="178">
                  <c:v>1.0053999999999335</c:v>
                </c:pt>
                <c:pt idx="179">
                  <c:v>1.0056000000000505</c:v>
                </c:pt>
                <c:pt idx="180">
                  <c:v>1.0057999999999452</c:v>
                </c:pt>
                <c:pt idx="181">
                  <c:v>1.0060000000000624</c:v>
                </c:pt>
                <c:pt idx="182">
                  <c:v>1.0061999999999567</c:v>
                </c:pt>
                <c:pt idx="183">
                  <c:v>1.0064000000000739</c:v>
                </c:pt>
                <c:pt idx="184">
                  <c:v>1.0064999999999098</c:v>
                </c:pt>
                <c:pt idx="185">
                  <c:v>1.0065999999999682</c:v>
                </c:pt>
                <c:pt idx="186">
                  <c:v>1.006700000000027</c:v>
                </c:pt>
                <c:pt idx="187">
                  <c:v>1.0068000000000854</c:v>
                </c:pt>
                <c:pt idx="188">
                  <c:v>1.0069999999999795</c:v>
                </c:pt>
                <c:pt idx="189">
                  <c:v>1.0072999999999328</c:v>
                </c:pt>
                <c:pt idx="190">
                  <c:v>1.0076999999999441</c:v>
                </c:pt>
                <c:pt idx="191">
                  <c:v>1.0105000000000253</c:v>
                </c:pt>
                <c:pt idx="192">
                  <c:v>1.0143000000000235</c:v>
                </c:pt>
                <c:pt idx="193">
                  <c:v>1.0162000000000226</c:v>
                </c:pt>
                <c:pt idx="194">
                  <c:v>1.0206999999999851</c:v>
                </c:pt>
                <c:pt idx="195">
                  <c:v>1.0270999999999471</c:v>
                </c:pt>
                <c:pt idx="196">
                  <c:v>1.033499999999909</c:v>
                </c:pt>
                <c:pt idx="197">
                  <c:v>1.0399000000000931</c:v>
                </c:pt>
                <c:pt idx="198">
                  <c:v>1.0463000000000555</c:v>
                </c:pt>
                <c:pt idx="199">
                  <c:v>1.0527000000000175</c:v>
                </c:pt>
                <c:pt idx="200">
                  <c:v>1.0590999999999791</c:v>
                </c:pt>
                <c:pt idx="201">
                  <c:v>1.065499999999941</c:v>
                </c:pt>
                <c:pt idx="202">
                  <c:v>1.0665999999999176</c:v>
                </c:pt>
                <c:pt idx="203">
                  <c:v>1.0669000000000928</c:v>
                </c:pt>
                <c:pt idx="204">
                  <c:v>1.0670999999999871</c:v>
                </c:pt>
                <c:pt idx="205">
                  <c:v>1.0676999999998933</c:v>
                </c:pt>
                <c:pt idx="206">
                  <c:v>1.0680999999999052</c:v>
                </c:pt>
                <c:pt idx="207">
                  <c:v>1.068300000000022</c:v>
                </c:pt>
                <c:pt idx="208">
                  <c:v>1.0684999999999163</c:v>
                </c:pt>
                <c:pt idx="209">
                  <c:v>1.0685999999999747</c:v>
                </c:pt>
                <c:pt idx="210">
                  <c:v>1.0687000000000335</c:v>
                </c:pt>
                <c:pt idx="211">
                  <c:v>1.0687000000000335</c:v>
                </c:pt>
                <c:pt idx="212">
                  <c:v>1.0688000000000919</c:v>
                </c:pt>
                <c:pt idx="213">
                  <c:v>1.0688999999999278</c:v>
                </c:pt>
                <c:pt idx="214">
                  <c:v>1.0689999999999862</c:v>
                </c:pt>
                <c:pt idx="215">
                  <c:v>1.0689999999999862</c:v>
                </c:pt>
                <c:pt idx="216">
                  <c:v>1.069100000000045</c:v>
                </c:pt>
                <c:pt idx="217">
                  <c:v>1.069100000000045</c:v>
                </c:pt>
                <c:pt idx="218">
                  <c:v>1.0692000000001034</c:v>
                </c:pt>
                <c:pt idx="219">
                  <c:v>1.0692999999999393</c:v>
                </c:pt>
                <c:pt idx="220">
                  <c:v>1.0693999999999975</c:v>
                </c:pt>
                <c:pt idx="221">
                  <c:v>1.0693999999999975</c:v>
                </c:pt>
                <c:pt idx="222">
                  <c:v>1.0695000000000561</c:v>
                </c:pt>
                <c:pt idx="223">
                  <c:v>1.0695000000000561</c:v>
                </c:pt>
                <c:pt idx="224">
                  <c:v>1.0695999999998924</c:v>
                </c:pt>
                <c:pt idx="225">
                  <c:v>1.0695999999998924</c:v>
                </c:pt>
                <c:pt idx="226">
                  <c:v>1.0696999999999508</c:v>
                </c:pt>
                <c:pt idx="227">
                  <c:v>1.0698000000000096</c:v>
                </c:pt>
                <c:pt idx="228">
                  <c:v>1.0698000000000096</c:v>
                </c:pt>
                <c:pt idx="229">
                  <c:v>1.0699000000000678</c:v>
                </c:pt>
                <c:pt idx="230">
                  <c:v>1.0699000000000678</c:v>
                </c:pt>
                <c:pt idx="231">
                  <c:v>1.0699000000000678</c:v>
                </c:pt>
                <c:pt idx="232">
                  <c:v>1.0699999999999037</c:v>
                </c:pt>
                <c:pt idx="233">
                  <c:v>1.0699999999999037</c:v>
                </c:pt>
                <c:pt idx="234">
                  <c:v>1.0699999999999037</c:v>
                </c:pt>
                <c:pt idx="235">
                  <c:v>1.0700999999999623</c:v>
                </c:pt>
                <c:pt idx="236">
                  <c:v>1.0700999999999623</c:v>
                </c:pt>
                <c:pt idx="237">
                  <c:v>1.0700999999999623</c:v>
                </c:pt>
                <c:pt idx="238">
                  <c:v>1.0702000000000211</c:v>
                </c:pt>
                <c:pt idx="239">
                  <c:v>1.0702000000000211</c:v>
                </c:pt>
                <c:pt idx="240">
                  <c:v>1.0702000000000211</c:v>
                </c:pt>
                <c:pt idx="241">
                  <c:v>1.0703000000000795</c:v>
                </c:pt>
                <c:pt idx="242">
                  <c:v>1.0703000000000795</c:v>
                </c:pt>
                <c:pt idx="243">
                  <c:v>1.0703000000000795</c:v>
                </c:pt>
                <c:pt idx="244">
                  <c:v>1.0703999999999159</c:v>
                </c:pt>
                <c:pt idx="245">
                  <c:v>1.0703999999999159</c:v>
                </c:pt>
                <c:pt idx="246">
                  <c:v>1.0703999999999159</c:v>
                </c:pt>
                <c:pt idx="247">
                  <c:v>1.0704999999999738</c:v>
                </c:pt>
                <c:pt idx="248">
                  <c:v>1.0704999999999738</c:v>
                </c:pt>
                <c:pt idx="249">
                  <c:v>1.0704999999999738</c:v>
                </c:pt>
                <c:pt idx="250">
                  <c:v>1.0706000000000326</c:v>
                </c:pt>
                <c:pt idx="251">
                  <c:v>1.0706000000000326</c:v>
                </c:pt>
                <c:pt idx="252">
                  <c:v>1.0706000000000326</c:v>
                </c:pt>
                <c:pt idx="253">
                  <c:v>1.070700000000091</c:v>
                </c:pt>
                <c:pt idx="254">
                  <c:v>1.070700000000091</c:v>
                </c:pt>
                <c:pt idx="255">
                  <c:v>1.0707999999999274</c:v>
                </c:pt>
                <c:pt idx="256">
                  <c:v>1.0707999999999274</c:v>
                </c:pt>
                <c:pt idx="257">
                  <c:v>1.0707999999999274</c:v>
                </c:pt>
                <c:pt idx="258">
                  <c:v>1.0708999999999858</c:v>
                </c:pt>
                <c:pt idx="259">
                  <c:v>1.0708999999999858</c:v>
                </c:pt>
                <c:pt idx="260">
                  <c:v>1.0710000000000439</c:v>
                </c:pt>
                <c:pt idx="261">
                  <c:v>1.0710000000000439</c:v>
                </c:pt>
                <c:pt idx="262">
                  <c:v>1.0711000000001021</c:v>
                </c:pt>
                <c:pt idx="263">
                  <c:v>1.0711999999999384</c:v>
                </c:pt>
                <c:pt idx="264">
                  <c:v>1.0711999999999384</c:v>
                </c:pt>
                <c:pt idx="265">
                  <c:v>1.0712999999999968</c:v>
                </c:pt>
                <c:pt idx="266">
                  <c:v>1.0714000000000556</c:v>
                </c:pt>
                <c:pt idx="267">
                  <c:v>1.0714000000000556</c:v>
                </c:pt>
                <c:pt idx="268">
                  <c:v>1.0714999999998918</c:v>
                </c:pt>
                <c:pt idx="269">
                  <c:v>1.0714999999998918</c:v>
                </c:pt>
                <c:pt idx="270">
                  <c:v>1.0715999999999497</c:v>
                </c:pt>
                <c:pt idx="271">
                  <c:v>1.0715999999999497</c:v>
                </c:pt>
                <c:pt idx="272">
                  <c:v>1.0717000000000088</c:v>
                </c:pt>
                <c:pt idx="273">
                  <c:v>1.0717000000000088</c:v>
                </c:pt>
                <c:pt idx="274">
                  <c:v>1.0718000000000667</c:v>
                </c:pt>
                <c:pt idx="275">
                  <c:v>1.0718000000000667</c:v>
                </c:pt>
                <c:pt idx="276">
                  <c:v>1.0718000000000667</c:v>
                </c:pt>
                <c:pt idx="277">
                  <c:v>1.071899999999903</c:v>
                </c:pt>
              </c:numCache>
            </c:numRef>
          </c:xVal>
          <c:yVal>
            <c:numRef>
              <c:f>Sheet1!$G$1:$G$278</c:f>
              <c:numCache>
                <c:formatCode>General</c:formatCode>
                <c:ptCount val="278"/>
                <c:pt idx="0">
                  <c:v>1431.26</c:v>
                </c:pt>
                <c:pt idx="1">
                  <c:v>1432.03</c:v>
                </c:pt>
                <c:pt idx="2">
                  <c:v>1442.24</c:v>
                </c:pt>
                <c:pt idx="3">
                  <c:v>1464.3</c:v>
                </c:pt>
                <c:pt idx="4">
                  <c:v>1495.73</c:v>
                </c:pt>
                <c:pt idx="5">
                  <c:v>1535.31</c:v>
                </c:pt>
                <c:pt idx="6">
                  <c:v>1582.11</c:v>
                </c:pt>
                <c:pt idx="7">
                  <c:v>1635.52</c:v>
                </c:pt>
                <c:pt idx="8">
                  <c:v>1695.05</c:v>
                </c:pt>
                <c:pt idx="9">
                  <c:v>1760.33</c:v>
                </c:pt>
                <c:pt idx="10">
                  <c:v>1831.06</c:v>
                </c:pt>
                <c:pt idx="11">
                  <c:v>1906.93</c:v>
                </c:pt>
                <c:pt idx="12">
                  <c:v>1987.55</c:v>
                </c:pt>
                <c:pt idx="13">
                  <c:v>2072.29</c:v>
                </c:pt>
                <c:pt idx="14">
                  <c:v>2161</c:v>
                </c:pt>
                <c:pt idx="15">
                  <c:v>2253.7199999999998</c:v>
                </c:pt>
                <c:pt idx="16">
                  <c:v>2350.71</c:v>
                </c:pt>
                <c:pt idx="17">
                  <c:v>2452.11</c:v>
                </c:pt>
                <c:pt idx="18">
                  <c:v>2557.96</c:v>
                </c:pt>
                <c:pt idx="19">
                  <c:v>2668.2</c:v>
                </c:pt>
                <c:pt idx="20">
                  <c:v>2709.86</c:v>
                </c:pt>
                <c:pt idx="21">
                  <c:v>2743.98</c:v>
                </c:pt>
                <c:pt idx="22">
                  <c:v>2777.07</c:v>
                </c:pt>
                <c:pt idx="23">
                  <c:v>2808.7599999999998</c:v>
                </c:pt>
                <c:pt idx="24">
                  <c:v>2839.13</c:v>
                </c:pt>
                <c:pt idx="25">
                  <c:v>2868.3100000000009</c:v>
                </c:pt>
                <c:pt idx="26">
                  <c:v>2896.38</c:v>
                </c:pt>
                <c:pt idx="27">
                  <c:v>2923.4300000000007</c:v>
                </c:pt>
                <c:pt idx="28">
                  <c:v>2941.4700000000007</c:v>
                </c:pt>
                <c:pt idx="29">
                  <c:v>2943.4900000000002</c:v>
                </c:pt>
                <c:pt idx="30">
                  <c:v>2946.32</c:v>
                </c:pt>
                <c:pt idx="31">
                  <c:v>2949.52</c:v>
                </c:pt>
                <c:pt idx="32">
                  <c:v>2968.2799999999997</c:v>
                </c:pt>
                <c:pt idx="33">
                  <c:v>2984.74</c:v>
                </c:pt>
                <c:pt idx="34">
                  <c:v>2998.13</c:v>
                </c:pt>
                <c:pt idx="35">
                  <c:v>3001.17</c:v>
                </c:pt>
                <c:pt idx="36">
                  <c:v>3004.12</c:v>
                </c:pt>
                <c:pt idx="37">
                  <c:v>3015.1</c:v>
                </c:pt>
                <c:pt idx="38">
                  <c:v>3025.05</c:v>
                </c:pt>
                <c:pt idx="39">
                  <c:v>3034.22</c:v>
                </c:pt>
                <c:pt idx="40">
                  <c:v>3042.7799999999997</c:v>
                </c:pt>
                <c:pt idx="41">
                  <c:v>3053.63</c:v>
                </c:pt>
                <c:pt idx="42">
                  <c:v>3075.3300000000008</c:v>
                </c:pt>
                <c:pt idx="43">
                  <c:v>3081.86</c:v>
                </c:pt>
                <c:pt idx="44">
                  <c:v>3082.82</c:v>
                </c:pt>
                <c:pt idx="45">
                  <c:v>3084.74</c:v>
                </c:pt>
                <c:pt idx="46">
                  <c:v>3088.11</c:v>
                </c:pt>
                <c:pt idx="47">
                  <c:v>3092.75</c:v>
                </c:pt>
                <c:pt idx="48">
                  <c:v>3106.79</c:v>
                </c:pt>
                <c:pt idx="49">
                  <c:v>3116.8</c:v>
                </c:pt>
                <c:pt idx="50">
                  <c:v>3124.8500000000008</c:v>
                </c:pt>
                <c:pt idx="51">
                  <c:v>3131.92</c:v>
                </c:pt>
                <c:pt idx="52">
                  <c:v>3134.13</c:v>
                </c:pt>
                <c:pt idx="53">
                  <c:v>3139.4</c:v>
                </c:pt>
                <c:pt idx="54">
                  <c:v>3145.32</c:v>
                </c:pt>
                <c:pt idx="55">
                  <c:v>3150.98</c:v>
                </c:pt>
                <c:pt idx="56">
                  <c:v>3164.4900000000002</c:v>
                </c:pt>
                <c:pt idx="57">
                  <c:v>3184.03</c:v>
                </c:pt>
                <c:pt idx="58">
                  <c:v>3191.8900000000008</c:v>
                </c:pt>
                <c:pt idx="59">
                  <c:v>3194.2799999999997</c:v>
                </c:pt>
                <c:pt idx="60">
                  <c:v>3197.25</c:v>
                </c:pt>
                <c:pt idx="61">
                  <c:v>3201.7</c:v>
                </c:pt>
                <c:pt idx="62">
                  <c:v>3205.59</c:v>
                </c:pt>
                <c:pt idx="63">
                  <c:v>3209.9100000000008</c:v>
                </c:pt>
                <c:pt idx="64">
                  <c:v>3213.2799999999997</c:v>
                </c:pt>
                <c:pt idx="65">
                  <c:v>3216.18</c:v>
                </c:pt>
                <c:pt idx="66">
                  <c:v>3218.8100000000009</c:v>
                </c:pt>
                <c:pt idx="67">
                  <c:v>3221.25</c:v>
                </c:pt>
                <c:pt idx="68">
                  <c:v>3225.22</c:v>
                </c:pt>
                <c:pt idx="69">
                  <c:v>3229.4300000000007</c:v>
                </c:pt>
                <c:pt idx="70">
                  <c:v>3232.4100000000008</c:v>
                </c:pt>
                <c:pt idx="71">
                  <c:v>3235.2799999999997</c:v>
                </c:pt>
                <c:pt idx="72">
                  <c:v>3238.9500000000007</c:v>
                </c:pt>
                <c:pt idx="73">
                  <c:v>3242.8300000000008</c:v>
                </c:pt>
                <c:pt idx="74">
                  <c:v>3256.7799999999997</c:v>
                </c:pt>
                <c:pt idx="75">
                  <c:v>3272.55</c:v>
                </c:pt>
                <c:pt idx="76">
                  <c:v>3287.17</c:v>
                </c:pt>
                <c:pt idx="77">
                  <c:v>3294.09</c:v>
                </c:pt>
                <c:pt idx="78">
                  <c:v>3300.73</c:v>
                </c:pt>
                <c:pt idx="79">
                  <c:v>3303.73</c:v>
                </c:pt>
                <c:pt idx="80">
                  <c:v>3306.3</c:v>
                </c:pt>
                <c:pt idx="81">
                  <c:v>3308.69</c:v>
                </c:pt>
                <c:pt idx="82">
                  <c:v>3310.9700000000007</c:v>
                </c:pt>
                <c:pt idx="83">
                  <c:v>3313.17</c:v>
                </c:pt>
                <c:pt idx="84">
                  <c:v>3315.29</c:v>
                </c:pt>
                <c:pt idx="85">
                  <c:v>3317.36</c:v>
                </c:pt>
                <c:pt idx="86">
                  <c:v>3319.36</c:v>
                </c:pt>
                <c:pt idx="87">
                  <c:v>3320.09</c:v>
                </c:pt>
                <c:pt idx="88">
                  <c:v>3320.82</c:v>
                </c:pt>
                <c:pt idx="89">
                  <c:v>3321.7799999999997</c:v>
                </c:pt>
                <c:pt idx="90">
                  <c:v>3323.04</c:v>
                </c:pt>
                <c:pt idx="91">
                  <c:v>3327.3900000000008</c:v>
                </c:pt>
                <c:pt idx="92">
                  <c:v>3338.3300000000008</c:v>
                </c:pt>
                <c:pt idx="93">
                  <c:v>3348.2599999999998</c:v>
                </c:pt>
                <c:pt idx="94">
                  <c:v>3356.71</c:v>
                </c:pt>
                <c:pt idx="95">
                  <c:v>3364.22</c:v>
                </c:pt>
                <c:pt idx="96">
                  <c:v>3370.9500000000007</c:v>
                </c:pt>
                <c:pt idx="97">
                  <c:v>3377.03</c:v>
                </c:pt>
                <c:pt idx="98">
                  <c:v>3378.61</c:v>
                </c:pt>
                <c:pt idx="99">
                  <c:v>3379.15</c:v>
                </c:pt>
                <c:pt idx="100">
                  <c:v>3379.8</c:v>
                </c:pt>
                <c:pt idx="101">
                  <c:v>3380.4900000000002</c:v>
                </c:pt>
                <c:pt idx="102">
                  <c:v>3381.21</c:v>
                </c:pt>
                <c:pt idx="103">
                  <c:v>3381.9300000000007</c:v>
                </c:pt>
                <c:pt idx="104">
                  <c:v>3382.64</c:v>
                </c:pt>
                <c:pt idx="105">
                  <c:v>3383.34</c:v>
                </c:pt>
                <c:pt idx="106">
                  <c:v>3384.01</c:v>
                </c:pt>
                <c:pt idx="107">
                  <c:v>3384.65</c:v>
                </c:pt>
                <c:pt idx="108">
                  <c:v>3385.25</c:v>
                </c:pt>
                <c:pt idx="109">
                  <c:v>3385.8300000000008</c:v>
                </c:pt>
                <c:pt idx="110">
                  <c:v>3386.36</c:v>
                </c:pt>
                <c:pt idx="111">
                  <c:v>3386.86</c:v>
                </c:pt>
                <c:pt idx="112">
                  <c:v>3387.32</c:v>
                </c:pt>
                <c:pt idx="113">
                  <c:v>3387.74</c:v>
                </c:pt>
                <c:pt idx="114">
                  <c:v>3388.13</c:v>
                </c:pt>
                <c:pt idx="115">
                  <c:v>3388.4700000000007</c:v>
                </c:pt>
                <c:pt idx="116">
                  <c:v>3388.77</c:v>
                </c:pt>
                <c:pt idx="117">
                  <c:v>3389.03</c:v>
                </c:pt>
                <c:pt idx="118">
                  <c:v>3389.25</c:v>
                </c:pt>
                <c:pt idx="119">
                  <c:v>3389.4300000000007</c:v>
                </c:pt>
                <c:pt idx="120">
                  <c:v>3389.57</c:v>
                </c:pt>
                <c:pt idx="121">
                  <c:v>3389.67</c:v>
                </c:pt>
                <c:pt idx="122">
                  <c:v>3389.73</c:v>
                </c:pt>
                <c:pt idx="123">
                  <c:v>3389.74</c:v>
                </c:pt>
                <c:pt idx="124">
                  <c:v>3389.72</c:v>
                </c:pt>
                <c:pt idx="125">
                  <c:v>3389.65</c:v>
                </c:pt>
                <c:pt idx="126">
                  <c:v>3389.54</c:v>
                </c:pt>
                <c:pt idx="127">
                  <c:v>3389.3900000000008</c:v>
                </c:pt>
                <c:pt idx="128">
                  <c:v>3389.19</c:v>
                </c:pt>
                <c:pt idx="129">
                  <c:v>3388.9300000000007</c:v>
                </c:pt>
                <c:pt idx="130">
                  <c:v>3380.7</c:v>
                </c:pt>
                <c:pt idx="131">
                  <c:v>3371.09</c:v>
                </c:pt>
                <c:pt idx="132">
                  <c:v>3363.32</c:v>
                </c:pt>
                <c:pt idx="133">
                  <c:v>3360.07</c:v>
                </c:pt>
                <c:pt idx="134">
                  <c:v>3359.9700000000007</c:v>
                </c:pt>
                <c:pt idx="135">
                  <c:v>3359.94</c:v>
                </c:pt>
                <c:pt idx="136">
                  <c:v>3359.9</c:v>
                </c:pt>
                <c:pt idx="137">
                  <c:v>3359.8500000000008</c:v>
                </c:pt>
                <c:pt idx="138">
                  <c:v>3359.8300000000008</c:v>
                </c:pt>
                <c:pt idx="139">
                  <c:v>3359.79</c:v>
                </c:pt>
                <c:pt idx="140">
                  <c:v>3359.7599999999998</c:v>
                </c:pt>
                <c:pt idx="141">
                  <c:v>3359.73</c:v>
                </c:pt>
                <c:pt idx="142">
                  <c:v>3359.7</c:v>
                </c:pt>
                <c:pt idx="143">
                  <c:v>3359.67</c:v>
                </c:pt>
                <c:pt idx="144">
                  <c:v>3359.61</c:v>
                </c:pt>
                <c:pt idx="145">
                  <c:v>3359.56</c:v>
                </c:pt>
                <c:pt idx="146">
                  <c:v>3359.5</c:v>
                </c:pt>
                <c:pt idx="147">
                  <c:v>3359.4700000000007</c:v>
                </c:pt>
                <c:pt idx="148">
                  <c:v>3359.42</c:v>
                </c:pt>
                <c:pt idx="149">
                  <c:v>3359.38</c:v>
                </c:pt>
                <c:pt idx="150">
                  <c:v>3359.3300000000008</c:v>
                </c:pt>
                <c:pt idx="151">
                  <c:v>3359.23</c:v>
                </c:pt>
                <c:pt idx="152">
                  <c:v>3359.14</c:v>
                </c:pt>
                <c:pt idx="153">
                  <c:v>3359.06</c:v>
                </c:pt>
                <c:pt idx="154">
                  <c:v>3359</c:v>
                </c:pt>
                <c:pt idx="155">
                  <c:v>3358.96</c:v>
                </c:pt>
                <c:pt idx="156">
                  <c:v>3358.92</c:v>
                </c:pt>
                <c:pt idx="157">
                  <c:v>3358.8900000000008</c:v>
                </c:pt>
                <c:pt idx="158">
                  <c:v>3358.8500000000008</c:v>
                </c:pt>
                <c:pt idx="159">
                  <c:v>3358.8300000000008</c:v>
                </c:pt>
                <c:pt idx="160">
                  <c:v>3358.8100000000009</c:v>
                </c:pt>
                <c:pt idx="161">
                  <c:v>3358.79</c:v>
                </c:pt>
                <c:pt idx="162">
                  <c:v>3358.77</c:v>
                </c:pt>
                <c:pt idx="163">
                  <c:v>3358.7599999999998</c:v>
                </c:pt>
                <c:pt idx="164">
                  <c:v>3358.75</c:v>
                </c:pt>
                <c:pt idx="165">
                  <c:v>3358.74</c:v>
                </c:pt>
                <c:pt idx="166">
                  <c:v>3358.73</c:v>
                </c:pt>
                <c:pt idx="167">
                  <c:v>3358.72</c:v>
                </c:pt>
                <c:pt idx="168">
                  <c:v>3358.71</c:v>
                </c:pt>
                <c:pt idx="169">
                  <c:v>3358.69</c:v>
                </c:pt>
                <c:pt idx="170">
                  <c:v>3358.66</c:v>
                </c:pt>
                <c:pt idx="171">
                  <c:v>3358.64</c:v>
                </c:pt>
                <c:pt idx="172">
                  <c:v>3358.62</c:v>
                </c:pt>
                <c:pt idx="173">
                  <c:v>3358.59</c:v>
                </c:pt>
                <c:pt idx="174">
                  <c:v>3358.57</c:v>
                </c:pt>
                <c:pt idx="175">
                  <c:v>3358.55</c:v>
                </c:pt>
                <c:pt idx="176">
                  <c:v>3358.53</c:v>
                </c:pt>
                <c:pt idx="177">
                  <c:v>3358.5</c:v>
                </c:pt>
                <c:pt idx="178">
                  <c:v>3358.4900000000002</c:v>
                </c:pt>
                <c:pt idx="179">
                  <c:v>3358.4700000000007</c:v>
                </c:pt>
                <c:pt idx="180">
                  <c:v>3358.4500000000007</c:v>
                </c:pt>
                <c:pt idx="181">
                  <c:v>3358.4300000000007</c:v>
                </c:pt>
                <c:pt idx="182">
                  <c:v>3358.4100000000008</c:v>
                </c:pt>
                <c:pt idx="183">
                  <c:v>3358.3900000000008</c:v>
                </c:pt>
                <c:pt idx="184">
                  <c:v>3358.38</c:v>
                </c:pt>
                <c:pt idx="185">
                  <c:v>3358.36</c:v>
                </c:pt>
                <c:pt idx="186">
                  <c:v>3358.3500000000008</c:v>
                </c:pt>
                <c:pt idx="187">
                  <c:v>3358.34</c:v>
                </c:pt>
                <c:pt idx="188">
                  <c:v>3358.32</c:v>
                </c:pt>
                <c:pt idx="189">
                  <c:v>3358.3</c:v>
                </c:pt>
                <c:pt idx="190">
                  <c:v>3358.2599999999998</c:v>
                </c:pt>
                <c:pt idx="191">
                  <c:v>3357.98</c:v>
                </c:pt>
                <c:pt idx="192">
                  <c:v>3357.64</c:v>
                </c:pt>
                <c:pt idx="193">
                  <c:v>3357.4700000000007</c:v>
                </c:pt>
                <c:pt idx="194">
                  <c:v>3357.09</c:v>
                </c:pt>
                <c:pt idx="195">
                  <c:v>3356.55</c:v>
                </c:pt>
                <c:pt idx="196">
                  <c:v>3356.01</c:v>
                </c:pt>
                <c:pt idx="197">
                  <c:v>3355.46</c:v>
                </c:pt>
                <c:pt idx="198">
                  <c:v>3354.8900000000008</c:v>
                </c:pt>
                <c:pt idx="199">
                  <c:v>3354.29</c:v>
                </c:pt>
                <c:pt idx="200">
                  <c:v>3353.67</c:v>
                </c:pt>
                <c:pt idx="201">
                  <c:v>3352.9700000000007</c:v>
                </c:pt>
                <c:pt idx="202">
                  <c:v>3352.12</c:v>
                </c:pt>
                <c:pt idx="203">
                  <c:v>3351.44</c:v>
                </c:pt>
                <c:pt idx="204">
                  <c:v>3350.65</c:v>
                </c:pt>
                <c:pt idx="205">
                  <c:v>3348.9900000000002</c:v>
                </c:pt>
                <c:pt idx="206">
                  <c:v>3347.64</c:v>
                </c:pt>
                <c:pt idx="207">
                  <c:v>3347.12</c:v>
                </c:pt>
                <c:pt idx="208">
                  <c:v>3346.6</c:v>
                </c:pt>
                <c:pt idx="209">
                  <c:v>3346.3500000000008</c:v>
                </c:pt>
                <c:pt idx="210">
                  <c:v>3346.09</c:v>
                </c:pt>
                <c:pt idx="211">
                  <c:v>3345.84</c:v>
                </c:pt>
                <c:pt idx="212">
                  <c:v>3345.59</c:v>
                </c:pt>
                <c:pt idx="213">
                  <c:v>3345.3500000000008</c:v>
                </c:pt>
                <c:pt idx="214">
                  <c:v>3345.16</c:v>
                </c:pt>
                <c:pt idx="215">
                  <c:v>3345.04</c:v>
                </c:pt>
                <c:pt idx="216">
                  <c:v>3344.92</c:v>
                </c:pt>
                <c:pt idx="217">
                  <c:v>3344.8</c:v>
                </c:pt>
                <c:pt idx="218">
                  <c:v>3344.56</c:v>
                </c:pt>
                <c:pt idx="219">
                  <c:v>3344.32</c:v>
                </c:pt>
                <c:pt idx="220">
                  <c:v>3344.12</c:v>
                </c:pt>
                <c:pt idx="221">
                  <c:v>3344</c:v>
                </c:pt>
                <c:pt idx="222">
                  <c:v>3343.88</c:v>
                </c:pt>
                <c:pt idx="223">
                  <c:v>3343.77</c:v>
                </c:pt>
                <c:pt idx="224">
                  <c:v>3343.65</c:v>
                </c:pt>
                <c:pt idx="225">
                  <c:v>3343.53</c:v>
                </c:pt>
                <c:pt idx="226">
                  <c:v>3343.3</c:v>
                </c:pt>
                <c:pt idx="227">
                  <c:v>3343.07</c:v>
                </c:pt>
                <c:pt idx="228">
                  <c:v>3342.88</c:v>
                </c:pt>
                <c:pt idx="229">
                  <c:v>3342.8</c:v>
                </c:pt>
                <c:pt idx="230">
                  <c:v>3342.72</c:v>
                </c:pt>
                <c:pt idx="231">
                  <c:v>3342.64</c:v>
                </c:pt>
                <c:pt idx="232">
                  <c:v>3342.56</c:v>
                </c:pt>
                <c:pt idx="233">
                  <c:v>3342.4700000000007</c:v>
                </c:pt>
                <c:pt idx="234">
                  <c:v>3342.3900000000008</c:v>
                </c:pt>
                <c:pt idx="235">
                  <c:v>3342.3100000000009</c:v>
                </c:pt>
                <c:pt idx="236">
                  <c:v>3342.23</c:v>
                </c:pt>
                <c:pt idx="237">
                  <c:v>3342.15</c:v>
                </c:pt>
                <c:pt idx="238">
                  <c:v>3342.07</c:v>
                </c:pt>
                <c:pt idx="239">
                  <c:v>3341.9900000000002</c:v>
                </c:pt>
                <c:pt idx="240">
                  <c:v>3341.9100000000008</c:v>
                </c:pt>
                <c:pt idx="241">
                  <c:v>3341.8300000000008</c:v>
                </c:pt>
                <c:pt idx="242">
                  <c:v>3341.75</c:v>
                </c:pt>
                <c:pt idx="243">
                  <c:v>3341.67</c:v>
                </c:pt>
                <c:pt idx="244">
                  <c:v>3341.59</c:v>
                </c:pt>
                <c:pt idx="245">
                  <c:v>3341.52</c:v>
                </c:pt>
                <c:pt idx="246">
                  <c:v>3341.44</c:v>
                </c:pt>
                <c:pt idx="247">
                  <c:v>3341.36</c:v>
                </c:pt>
                <c:pt idx="248">
                  <c:v>3341.22</c:v>
                </c:pt>
                <c:pt idx="249">
                  <c:v>3341.15</c:v>
                </c:pt>
                <c:pt idx="250">
                  <c:v>3341.07</c:v>
                </c:pt>
                <c:pt idx="251">
                  <c:v>3341</c:v>
                </c:pt>
                <c:pt idx="252">
                  <c:v>3340.92</c:v>
                </c:pt>
                <c:pt idx="253">
                  <c:v>3340.8500000000008</c:v>
                </c:pt>
                <c:pt idx="254">
                  <c:v>3340.74</c:v>
                </c:pt>
                <c:pt idx="255">
                  <c:v>3340.66</c:v>
                </c:pt>
                <c:pt idx="256">
                  <c:v>3340.59</c:v>
                </c:pt>
                <c:pt idx="257">
                  <c:v>3340.52</c:v>
                </c:pt>
                <c:pt idx="258">
                  <c:v>3340.42</c:v>
                </c:pt>
                <c:pt idx="259">
                  <c:v>3340.2799999999997</c:v>
                </c:pt>
                <c:pt idx="260">
                  <c:v>3340.18</c:v>
                </c:pt>
                <c:pt idx="261">
                  <c:v>3340.1</c:v>
                </c:pt>
                <c:pt idx="262">
                  <c:v>3339.9100000000008</c:v>
                </c:pt>
                <c:pt idx="263">
                  <c:v>3339.7799999999997</c:v>
                </c:pt>
                <c:pt idx="264">
                  <c:v>3339.66</c:v>
                </c:pt>
                <c:pt idx="265">
                  <c:v>3339.54</c:v>
                </c:pt>
                <c:pt idx="266">
                  <c:v>3339.42</c:v>
                </c:pt>
                <c:pt idx="267">
                  <c:v>3339.3100000000009</c:v>
                </c:pt>
                <c:pt idx="268">
                  <c:v>3339.2</c:v>
                </c:pt>
                <c:pt idx="269">
                  <c:v>3339.12</c:v>
                </c:pt>
                <c:pt idx="270">
                  <c:v>3339.04</c:v>
                </c:pt>
                <c:pt idx="271">
                  <c:v>3338.9700000000007</c:v>
                </c:pt>
                <c:pt idx="272">
                  <c:v>3338.88</c:v>
                </c:pt>
                <c:pt idx="273">
                  <c:v>3338.82</c:v>
                </c:pt>
                <c:pt idx="274">
                  <c:v>3338.77</c:v>
                </c:pt>
                <c:pt idx="275">
                  <c:v>3338.68</c:v>
                </c:pt>
                <c:pt idx="276">
                  <c:v>3338.63</c:v>
                </c:pt>
                <c:pt idx="277">
                  <c:v>3338.59</c:v>
                </c:pt>
              </c:numCache>
            </c:numRef>
          </c:yVal>
          <c:smooth val="1"/>
        </c:ser>
        <c:dLbls/>
        <c:axId val="57252096"/>
        <c:axId val="78184832"/>
      </c:scatterChart>
      <c:valAx>
        <c:axId val="57252096"/>
        <c:scaling>
          <c:orientation val="minMax"/>
          <c:max val="1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(ms)</a:t>
                </a:r>
              </a:p>
            </c:rich>
          </c:tx>
          <c:layout>
            <c:manualLayout>
              <c:xMode val="edge"/>
              <c:yMode val="edge"/>
              <c:x val="0.47574426556875166"/>
              <c:y val="0.8769516272262464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184832"/>
        <c:crosses val="autoZero"/>
        <c:crossBetween val="midCat"/>
      </c:valAx>
      <c:valAx>
        <c:axId val="78184832"/>
        <c:scaling>
          <c:orientation val="minMax"/>
          <c:min val="10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</a:t>
                </a:r>
                <a:r>
                  <a:rPr lang="en-US" baseline="30000"/>
                  <a:t>o</a:t>
                </a:r>
                <a:r>
                  <a:rPr lang="en-US"/>
                  <a:t>C)</a:t>
                </a:r>
              </a:p>
            </c:rich>
          </c:tx>
          <c:layout>
            <c:manualLayout>
              <c:xMode val="edge"/>
              <c:yMode val="edge"/>
              <c:x val="1.9075980887004514E-3"/>
              <c:y val="0.20358078829237919"/>
            </c:manualLayout>
          </c:layout>
        </c:title>
        <c:numFmt formatCode="General" sourceLinked="1"/>
        <c:minorTickMark val="in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57252096"/>
        <c:crosses val="autoZero"/>
        <c:crossBetween val="midCat"/>
        <c:minorUnit val="100"/>
      </c:valAx>
      <c:spPr>
        <a:ln>
          <a:solidFill>
            <a:srgbClr val="016B0B"/>
          </a:solidFill>
        </a:ln>
      </c:spPr>
    </c:plotArea>
    <c:legend>
      <c:legendPos val="r"/>
      <c:layout>
        <c:manualLayout>
          <c:xMode val="edge"/>
          <c:yMode val="edge"/>
          <c:x val="0.48567043456469666"/>
          <c:y val="0.46119230151875318"/>
          <c:w val="0.43207070525274005"/>
          <c:h val="0.23131939546480673"/>
        </c:manualLayout>
      </c:layout>
      <c:spPr>
        <a:solidFill>
          <a:schemeClr val="bg1"/>
        </a:solidFill>
        <a:ln>
          <a:solidFill>
            <a:srgbClr val="016B0B"/>
          </a:solidFill>
        </a:ln>
      </c:spPr>
      <c:txPr>
        <a:bodyPr/>
        <a:lstStyle/>
        <a:p>
          <a:pPr>
            <a:defRPr sz="800" b="1"/>
          </a:pPr>
          <a:endParaRPr lang="en-US"/>
        </a:p>
      </c:txPr>
    </c:legend>
    <c:plotVisOnly val="1"/>
    <c:dispBlanksAs val="gap"/>
  </c:chart>
  <c:spPr>
    <a:ln>
      <a:noFill/>
    </a:ln>
  </c:sp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7356484285618148"/>
          <c:y val="6.5289648622981949E-2"/>
          <c:w val="0.73068746214415525"/>
          <c:h val="0.70083507189806404"/>
        </c:manualLayout>
      </c:layout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Sheet3!$A$1:$A$215</c:f>
              <c:numCache>
                <c:formatCode>General</c:formatCode>
                <c:ptCount val="215"/>
                <c:pt idx="0">
                  <c:v>1</c:v>
                </c:pt>
                <c:pt idx="1">
                  <c:v>9.7590000000000003</c:v>
                </c:pt>
                <c:pt idx="2">
                  <c:v>18.518000000000001</c:v>
                </c:pt>
                <c:pt idx="3">
                  <c:v>31.657000000000007</c:v>
                </c:pt>
                <c:pt idx="4">
                  <c:v>51.364000000000004</c:v>
                </c:pt>
                <c:pt idx="5">
                  <c:v>80.926000000000002</c:v>
                </c:pt>
                <c:pt idx="6">
                  <c:v>125.27</c:v>
                </c:pt>
                <c:pt idx="7">
                  <c:v>191.78</c:v>
                </c:pt>
                <c:pt idx="8">
                  <c:v>279.37</c:v>
                </c:pt>
                <c:pt idx="9">
                  <c:v>366.96</c:v>
                </c:pt>
                <c:pt idx="10">
                  <c:v>454.55</c:v>
                </c:pt>
                <c:pt idx="11">
                  <c:v>542.14</c:v>
                </c:pt>
                <c:pt idx="12">
                  <c:v>629.73</c:v>
                </c:pt>
                <c:pt idx="13">
                  <c:v>717.31999999999982</c:v>
                </c:pt>
                <c:pt idx="14">
                  <c:v>804.91</c:v>
                </c:pt>
                <c:pt idx="15">
                  <c:v>892.5</c:v>
                </c:pt>
                <c:pt idx="16">
                  <c:v>980.09</c:v>
                </c:pt>
                <c:pt idx="17">
                  <c:v>1067.7</c:v>
                </c:pt>
                <c:pt idx="18">
                  <c:v>1155.3</c:v>
                </c:pt>
                <c:pt idx="19">
                  <c:v>1242.9000000000001</c:v>
                </c:pt>
                <c:pt idx="20">
                  <c:v>1330.5</c:v>
                </c:pt>
                <c:pt idx="21">
                  <c:v>1418</c:v>
                </c:pt>
                <c:pt idx="22">
                  <c:v>1505.6</c:v>
                </c:pt>
                <c:pt idx="23">
                  <c:v>1593.2</c:v>
                </c:pt>
                <c:pt idx="24">
                  <c:v>1680.8</c:v>
                </c:pt>
                <c:pt idx="25">
                  <c:v>1768.4</c:v>
                </c:pt>
                <c:pt idx="26">
                  <c:v>1856</c:v>
                </c:pt>
                <c:pt idx="27">
                  <c:v>1943.6</c:v>
                </c:pt>
                <c:pt idx="28">
                  <c:v>2031.2</c:v>
                </c:pt>
                <c:pt idx="29">
                  <c:v>2118.8000000000002</c:v>
                </c:pt>
                <c:pt idx="30">
                  <c:v>2206.4</c:v>
                </c:pt>
                <c:pt idx="31">
                  <c:v>2293.9</c:v>
                </c:pt>
                <c:pt idx="32">
                  <c:v>2381.5</c:v>
                </c:pt>
                <c:pt idx="33">
                  <c:v>2469.1</c:v>
                </c:pt>
                <c:pt idx="34">
                  <c:v>2556.6999999999998</c:v>
                </c:pt>
                <c:pt idx="35">
                  <c:v>2644.3</c:v>
                </c:pt>
                <c:pt idx="36">
                  <c:v>2731.9</c:v>
                </c:pt>
                <c:pt idx="37">
                  <c:v>2819.5</c:v>
                </c:pt>
                <c:pt idx="38">
                  <c:v>2907.1</c:v>
                </c:pt>
                <c:pt idx="39">
                  <c:v>2994.7</c:v>
                </c:pt>
                <c:pt idx="40">
                  <c:v>3082.3</c:v>
                </c:pt>
                <c:pt idx="41">
                  <c:v>3169.8</c:v>
                </c:pt>
                <c:pt idx="42">
                  <c:v>3257.4</c:v>
                </c:pt>
                <c:pt idx="43">
                  <c:v>3345</c:v>
                </c:pt>
                <c:pt idx="44">
                  <c:v>3432.6</c:v>
                </c:pt>
                <c:pt idx="45">
                  <c:v>3520.2</c:v>
                </c:pt>
                <c:pt idx="46">
                  <c:v>3607.8</c:v>
                </c:pt>
                <c:pt idx="47">
                  <c:v>3695.4</c:v>
                </c:pt>
                <c:pt idx="48">
                  <c:v>3783</c:v>
                </c:pt>
                <c:pt idx="49">
                  <c:v>3870.6</c:v>
                </c:pt>
                <c:pt idx="50">
                  <c:v>3958.2</c:v>
                </c:pt>
                <c:pt idx="51">
                  <c:v>4045.7</c:v>
                </c:pt>
                <c:pt idx="52">
                  <c:v>4133.3</c:v>
                </c:pt>
                <c:pt idx="53">
                  <c:v>4220.9000000000005</c:v>
                </c:pt>
                <c:pt idx="54">
                  <c:v>4308.5</c:v>
                </c:pt>
                <c:pt idx="55">
                  <c:v>4396.1000000000004</c:v>
                </c:pt>
                <c:pt idx="56">
                  <c:v>4483.7</c:v>
                </c:pt>
                <c:pt idx="57">
                  <c:v>4571.3</c:v>
                </c:pt>
                <c:pt idx="58">
                  <c:v>4658.9000000000005</c:v>
                </c:pt>
                <c:pt idx="59">
                  <c:v>4746.5</c:v>
                </c:pt>
                <c:pt idx="60">
                  <c:v>4834.1000000000004</c:v>
                </c:pt>
                <c:pt idx="61">
                  <c:v>4921.6000000000004</c:v>
                </c:pt>
                <c:pt idx="62">
                  <c:v>5009.2</c:v>
                </c:pt>
                <c:pt idx="63">
                  <c:v>5096.8</c:v>
                </c:pt>
                <c:pt idx="64">
                  <c:v>5184.4000000000005</c:v>
                </c:pt>
                <c:pt idx="65">
                  <c:v>5272</c:v>
                </c:pt>
                <c:pt idx="66">
                  <c:v>5359.6</c:v>
                </c:pt>
                <c:pt idx="67">
                  <c:v>5447.2</c:v>
                </c:pt>
                <c:pt idx="68">
                  <c:v>5534.8</c:v>
                </c:pt>
                <c:pt idx="69">
                  <c:v>5622.4</c:v>
                </c:pt>
                <c:pt idx="70">
                  <c:v>5710</c:v>
                </c:pt>
                <c:pt idx="71">
                  <c:v>5797.5</c:v>
                </c:pt>
                <c:pt idx="72">
                  <c:v>5885.1</c:v>
                </c:pt>
                <c:pt idx="73">
                  <c:v>5972.7</c:v>
                </c:pt>
                <c:pt idx="74">
                  <c:v>6060.3</c:v>
                </c:pt>
                <c:pt idx="75">
                  <c:v>6147.9</c:v>
                </c:pt>
                <c:pt idx="76">
                  <c:v>6235.5</c:v>
                </c:pt>
                <c:pt idx="77">
                  <c:v>6323.1</c:v>
                </c:pt>
                <c:pt idx="78">
                  <c:v>6410.7</c:v>
                </c:pt>
                <c:pt idx="79">
                  <c:v>6498.3</c:v>
                </c:pt>
                <c:pt idx="80">
                  <c:v>6585.9</c:v>
                </c:pt>
                <c:pt idx="81">
                  <c:v>6673.4</c:v>
                </c:pt>
                <c:pt idx="82">
                  <c:v>6761</c:v>
                </c:pt>
                <c:pt idx="83">
                  <c:v>6848.6</c:v>
                </c:pt>
                <c:pt idx="84">
                  <c:v>6936.2</c:v>
                </c:pt>
                <c:pt idx="85">
                  <c:v>7023.8</c:v>
                </c:pt>
                <c:pt idx="86">
                  <c:v>7111.4</c:v>
                </c:pt>
                <c:pt idx="87">
                  <c:v>7199</c:v>
                </c:pt>
                <c:pt idx="88">
                  <c:v>7286.6</c:v>
                </c:pt>
                <c:pt idx="89">
                  <c:v>7374.2</c:v>
                </c:pt>
                <c:pt idx="90">
                  <c:v>7461.8</c:v>
                </c:pt>
                <c:pt idx="91">
                  <c:v>7549.3</c:v>
                </c:pt>
                <c:pt idx="92">
                  <c:v>7636.9</c:v>
                </c:pt>
                <c:pt idx="93">
                  <c:v>7724.5</c:v>
                </c:pt>
                <c:pt idx="94">
                  <c:v>7812.1</c:v>
                </c:pt>
                <c:pt idx="95">
                  <c:v>7899.7</c:v>
                </c:pt>
                <c:pt idx="96">
                  <c:v>7987.3</c:v>
                </c:pt>
                <c:pt idx="97">
                  <c:v>8074.9</c:v>
                </c:pt>
                <c:pt idx="98">
                  <c:v>8162.5</c:v>
                </c:pt>
                <c:pt idx="99">
                  <c:v>8250.1</c:v>
                </c:pt>
                <c:pt idx="100">
                  <c:v>8337.7000000000007</c:v>
                </c:pt>
                <c:pt idx="101">
                  <c:v>8425.2000000000007</c:v>
                </c:pt>
                <c:pt idx="102">
                  <c:v>8512.7999999999956</c:v>
                </c:pt>
                <c:pt idx="103">
                  <c:v>8600.4</c:v>
                </c:pt>
                <c:pt idx="104">
                  <c:v>8688</c:v>
                </c:pt>
                <c:pt idx="105">
                  <c:v>8760</c:v>
                </c:pt>
                <c:pt idx="106">
                  <c:v>8760.2000000000007</c:v>
                </c:pt>
                <c:pt idx="107">
                  <c:v>8760.4</c:v>
                </c:pt>
                <c:pt idx="108">
                  <c:v>8760.7000000000007</c:v>
                </c:pt>
                <c:pt idx="109">
                  <c:v>8761</c:v>
                </c:pt>
                <c:pt idx="110">
                  <c:v>8769.7999999999956</c:v>
                </c:pt>
                <c:pt idx="111">
                  <c:v>8778.5</c:v>
                </c:pt>
                <c:pt idx="112">
                  <c:v>8791.7000000000007</c:v>
                </c:pt>
                <c:pt idx="113">
                  <c:v>8811.4</c:v>
                </c:pt>
                <c:pt idx="114">
                  <c:v>8840.9</c:v>
                </c:pt>
                <c:pt idx="115">
                  <c:v>8885.2999999999956</c:v>
                </c:pt>
                <c:pt idx="116">
                  <c:v>8951.7999999999956</c:v>
                </c:pt>
                <c:pt idx="117">
                  <c:v>9039.4</c:v>
                </c:pt>
                <c:pt idx="118">
                  <c:v>9127</c:v>
                </c:pt>
                <c:pt idx="119">
                  <c:v>9214.6</c:v>
                </c:pt>
                <c:pt idx="120">
                  <c:v>9302.1</c:v>
                </c:pt>
                <c:pt idx="121">
                  <c:v>9389.7000000000007</c:v>
                </c:pt>
                <c:pt idx="122">
                  <c:v>9477.2999999999956</c:v>
                </c:pt>
                <c:pt idx="123">
                  <c:v>9564.9</c:v>
                </c:pt>
                <c:pt idx="124">
                  <c:v>9652.5</c:v>
                </c:pt>
                <c:pt idx="125">
                  <c:v>9740.1</c:v>
                </c:pt>
                <c:pt idx="126">
                  <c:v>9827.7000000000007</c:v>
                </c:pt>
                <c:pt idx="127">
                  <c:v>9915.2999999999956</c:v>
                </c:pt>
                <c:pt idx="128">
                  <c:v>10003</c:v>
                </c:pt>
                <c:pt idx="129">
                  <c:v>10090</c:v>
                </c:pt>
                <c:pt idx="130">
                  <c:v>10178</c:v>
                </c:pt>
                <c:pt idx="131">
                  <c:v>10266</c:v>
                </c:pt>
                <c:pt idx="132">
                  <c:v>10353</c:v>
                </c:pt>
                <c:pt idx="133">
                  <c:v>10441</c:v>
                </c:pt>
                <c:pt idx="134">
                  <c:v>10528</c:v>
                </c:pt>
                <c:pt idx="135">
                  <c:v>10616</c:v>
                </c:pt>
                <c:pt idx="136">
                  <c:v>10704</c:v>
                </c:pt>
                <c:pt idx="137">
                  <c:v>10791</c:v>
                </c:pt>
                <c:pt idx="138">
                  <c:v>10879</c:v>
                </c:pt>
                <c:pt idx="139">
                  <c:v>10966</c:v>
                </c:pt>
                <c:pt idx="140">
                  <c:v>11054</c:v>
                </c:pt>
                <c:pt idx="141">
                  <c:v>11142</c:v>
                </c:pt>
                <c:pt idx="142">
                  <c:v>11229</c:v>
                </c:pt>
                <c:pt idx="143">
                  <c:v>11317</c:v>
                </c:pt>
                <c:pt idx="144">
                  <c:v>11404</c:v>
                </c:pt>
                <c:pt idx="145">
                  <c:v>11492</c:v>
                </c:pt>
                <c:pt idx="146">
                  <c:v>11579</c:v>
                </c:pt>
                <c:pt idx="147">
                  <c:v>11667</c:v>
                </c:pt>
                <c:pt idx="148">
                  <c:v>11755</c:v>
                </c:pt>
                <c:pt idx="149">
                  <c:v>11842</c:v>
                </c:pt>
                <c:pt idx="150">
                  <c:v>11930</c:v>
                </c:pt>
                <c:pt idx="151">
                  <c:v>12017</c:v>
                </c:pt>
                <c:pt idx="152">
                  <c:v>12105</c:v>
                </c:pt>
                <c:pt idx="153">
                  <c:v>12193</c:v>
                </c:pt>
                <c:pt idx="154">
                  <c:v>12280</c:v>
                </c:pt>
                <c:pt idx="155">
                  <c:v>12368</c:v>
                </c:pt>
                <c:pt idx="156">
                  <c:v>12455</c:v>
                </c:pt>
                <c:pt idx="157">
                  <c:v>12543</c:v>
                </c:pt>
                <c:pt idx="158">
                  <c:v>12631</c:v>
                </c:pt>
                <c:pt idx="159">
                  <c:v>12718</c:v>
                </c:pt>
                <c:pt idx="160">
                  <c:v>12806</c:v>
                </c:pt>
                <c:pt idx="161">
                  <c:v>12893</c:v>
                </c:pt>
                <c:pt idx="162">
                  <c:v>12981</c:v>
                </c:pt>
                <c:pt idx="163">
                  <c:v>13069</c:v>
                </c:pt>
                <c:pt idx="164">
                  <c:v>13156</c:v>
                </c:pt>
                <c:pt idx="165">
                  <c:v>13244</c:v>
                </c:pt>
                <c:pt idx="166">
                  <c:v>13331</c:v>
                </c:pt>
                <c:pt idx="167">
                  <c:v>13419</c:v>
                </c:pt>
                <c:pt idx="168">
                  <c:v>13506</c:v>
                </c:pt>
                <c:pt idx="169">
                  <c:v>13594</c:v>
                </c:pt>
                <c:pt idx="170">
                  <c:v>13682</c:v>
                </c:pt>
                <c:pt idx="171">
                  <c:v>13769</c:v>
                </c:pt>
                <c:pt idx="172">
                  <c:v>13857</c:v>
                </c:pt>
                <c:pt idx="173">
                  <c:v>13944</c:v>
                </c:pt>
                <c:pt idx="174">
                  <c:v>14032</c:v>
                </c:pt>
                <c:pt idx="175">
                  <c:v>14120</c:v>
                </c:pt>
                <c:pt idx="176">
                  <c:v>14207</c:v>
                </c:pt>
                <c:pt idx="177">
                  <c:v>14295</c:v>
                </c:pt>
                <c:pt idx="178">
                  <c:v>14382</c:v>
                </c:pt>
                <c:pt idx="179">
                  <c:v>14470</c:v>
                </c:pt>
                <c:pt idx="180">
                  <c:v>14558</c:v>
                </c:pt>
                <c:pt idx="181">
                  <c:v>14645</c:v>
                </c:pt>
                <c:pt idx="182">
                  <c:v>14733</c:v>
                </c:pt>
                <c:pt idx="183">
                  <c:v>14820</c:v>
                </c:pt>
                <c:pt idx="184">
                  <c:v>14908</c:v>
                </c:pt>
                <c:pt idx="185">
                  <c:v>14995</c:v>
                </c:pt>
                <c:pt idx="186">
                  <c:v>15083</c:v>
                </c:pt>
                <c:pt idx="187">
                  <c:v>15171</c:v>
                </c:pt>
                <c:pt idx="188">
                  <c:v>15258</c:v>
                </c:pt>
                <c:pt idx="189">
                  <c:v>15346</c:v>
                </c:pt>
                <c:pt idx="190">
                  <c:v>15433</c:v>
                </c:pt>
                <c:pt idx="191">
                  <c:v>15521</c:v>
                </c:pt>
                <c:pt idx="192">
                  <c:v>15609</c:v>
                </c:pt>
                <c:pt idx="193">
                  <c:v>15696</c:v>
                </c:pt>
                <c:pt idx="194">
                  <c:v>15784</c:v>
                </c:pt>
                <c:pt idx="195">
                  <c:v>15871</c:v>
                </c:pt>
                <c:pt idx="196">
                  <c:v>15959</c:v>
                </c:pt>
                <c:pt idx="197">
                  <c:v>16047</c:v>
                </c:pt>
                <c:pt idx="198">
                  <c:v>16134</c:v>
                </c:pt>
                <c:pt idx="199">
                  <c:v>16222</c:v>
                </c:pt>
                <c:pt idx="200">
                  <c:v>16309</c:v>
                </c:pt>
                <c:pt idx="201">
                  <c:v>16397</c:v>
                </c:pt>
                <c:pt idx="202">
                  <c:v>16485</c:v>
                </c:pt>
                <c:pt idx="203">
                  <c:v>16572</c:v>
                </c:pt>
                <c:pt idx="204">
                  <c:v>16660</c:v>
                </c:pt>
                <c:pt idx="205">
                  <c:v>16747</c:v>
                </c:pt>
                <c:pt idx="206">
                  <c:v>16835</c:v>
                </c:pt>
                <c:pt idx="207">
                  <c:v>16922</c:v>
                </c:pt>
                <c:pt idx="208">
                  <c:v>17010</c:v>
                </c:pt>
                <c:pt idx="209">
                  <c:v>17098</c:v>
                </c:pt>
                <c:pt idx="210">
                  <c:v>17185</c:v>
                </c:pt>
                <c:pt idx="211">
                  <c:v>17273</c:v>
                </c:pt>
                <c:pt idx="212">
                  <c:v>17360</c:v>
                </c:pt>
                <c:pt idx="213">
                  <c:v>17448</c:v>
                </c:pt>
                <c:pt idx="214">
                  <c:v>17520</c:v>
                </c:pt>
              </c:numCache>
            </c:numRef>
          </c:xVal>
          <c:yVal>
            <c:numRef>
              <c:f>Sheet3!$C$1:$C$215</c:f>
              <c:numCache>
                <c:formatCode>0.00E+00</c:formatCode>
                <c:ptCount val="215"/>
                <c:pt idx="0">
                  <c:v>0.24294500000000008</c:v>
                </c:pt>
                <c:pt idx="1">
                  <c:v>0.26781300000000008</c:v>
                </c:pt>
                <c:pt idx="2">
                  <c:v>0.27851700000000001</c:v>
                </c:pt>
                <c:pt idx="3">
                  <c:v>0.29209200000000002</c:v>
                </c:pt>
                <c:pt idx="4">
                  <c:v>0.31090200000000012</c:v>
                </c:pt>
                <c:pt idx="5">
                  <c:v>0.33670200000000011</c:v>
                </c:pt>
                <c:pt idx="6">
                  <c:v>0.37150900000000014</c:v>
                </c:pt>
                <c:pt idx="7">
                  <c:v>0.41750600000000015</c:v>
                </c:pt>
                <c:pt idx="8">
                  <c:v>0.47058400000000011</c:v>
                </c:pt>
                <c:pt idx="9">
                  <c:v>0.51826799999999951</c:v>
                </c:pt>
                <c:pt idx="10">
                  <c:v>0.5618850000000003</c:v>
                </c:pt>
                <c:pt idx="11">
                  <c:v>0.60233999999999999</c:v>
                </c:pt>
                <c:pt idx="12">
                  <c:v>0.64027699999999999</c:v>
                </c:pt>
                <c:pt idx="13">
                  <c:v>0.67617000000000038</c:v>
                </c:pt>
                <c:pt idx="14">
                  <c:v>0.71037700000000004</c:v>
                </c:pt>
                <c:pt idx="15">
                  <c:v>0.74317600000000028</c:v>
                </c:pt>
                <c:pt idx="16">
                  <c:v>0.7747860000000002</c:v>
                </c:pt>
                <c:pt idx="17">
                  <c:v>0.80538399999999977</c:v>
                </c:pt>
                <c:pt idx="18">
                  <c:v>0.83511499999999972</c:v>
                </c:pt>
                <c:pt idx="19">
                  <c:v>0.8640960000000002</c:v>
                </c:pt>
                <c:pt idx="20">
                  <c:v>0.89169200000000004</c:v>
                </c:pt>
                <c:pt idx="21">
                  <c:v>0.91876800000000003</c:v>
                </c:pt>
                <c:pt idx="22">
                  <c:v>0.94537799999999972</c:v>
                </c:pt>
                <c:pt idx="23">
                  <c:v>0.97157400000000005</c:v>
                </c:pt>
                <c:pt idx="24">
                  <c:v>0.99740299999999971</c:v>
                </c:pt>
                <c:pt idx="25">
                  <c:v>1.02291</c:v>
                </c:pt>
                <c:pt idx="26">
                  <c:v>1.0481100000000001</c:v>
                </c:pt>
                <c:pt idx="27">
                  <c:v>1.0730599999999999</c:v>
                </c:pt>
                <c:pt idx="28">
                  <c:v>1.0977699999999997</c:v>
                </c:pt>
                <c:pt idx="29">
                  <c:v>1.1222700000000001</c:v>
                </c:pt>
                <c:pt idx="30">
                  <c:v>1.1465799999999999</c:v>
                </c:pt>
                <c:pt idx="31">
                  <c:v>1.1707099999999999</c:v>
                </c:pt>
                <c:pt idx="32">
                  <c:v>1.19469</c:v>
                </c:pt>
                <c:pt idx="33">
                  <c:v>1.2185299999999997</c:v>
                </c:pt>
                <c:pt idx="34">
                  <c:v>1.2422299999999995</c:v>
                </c:pt>
                <c:pt idx="35">
                  <c:v>1.2658099999999997</c:v>
                </c:pt>
                <c:pt idx="36">
                  <c:v>1.2892899999999998</c:v>
                </c:pt>
                <c:pt idx="37">
                  <c:v>1.31267</c:v>
                </c:pt>
                <c:pt idx="38">
                  <c:v>1.3359599999999998</c:v>
                </c:pt>
                <c:pt idx="39">
                  <c:v>1.35917</c:v>
                </c:pt>
                <c:pt idx="40">
                  <c:v>1.38229</c:v>
                </c:pt>
                <c:pt idx="41">
                  <c:v>1.4053499999999997</c:v>
                </c:pt>
                <c:pt idx="42">
                  <c:v>1.42835</c:v>
                </c:pt>
                <c:pt idx="43">
                  <c:v>1.4512799999999997</c:v>
                </c:pt>
                <c:pt idx="44">
                  <c:v>1.47417</c:v>
                </c:pt>
                <c:pt idx="45">
                  <c:v>1.4969999999999997</c:v>
                </c:pt>
                <c:pt idx="46">
                  <c:v>1.5197799999999997</c:v>
                </c:pt>
                <c:pt idx="47">
                  <c:v>1.5425199999999999</c:v>
                </c:pt>
                <c:pt idx="48">
                  <c:v>1.5652199999999998</c:v>
                </c:pt>
                <c:pt idx="49">
                  <c:v>1.5878899999999998</c:v>
                </c:pt>
                <c:pt idx="50">
                  <c:v>1.61052</c:v>
                </c:pt>
                <c:pt idx="51">
                  <c:v>1.6331199999999999</c:v>
                </c:pt>
                <c:pt idx="52">
                  <c:v>1.6556899999999999</c:v>
                </c:pt>
                <c:pt idx="53">
                  <c:v>1.6782299999999999</c:v>
                </c:pt>
                <c:pt idx="54">
                  <c:v>1.70075</c:v>
                </c:pt>
                <c:pt idx="55">
                  <c:v>1.7232399999999997</c:v>
                </c:pt>
                <c:pt idx="56">
                  <c:v>1.7457099999999994</c:v>
                </c:pt>
                <c:pt idx="57">
                  <c:v>1.76816</c:v>
                </c:pt>
                <c:pt idx="58">
                  <c:v>1.7906</c:v>
                </c:pt>
                <c:pt idx="59">
                  <c:v>1.81301</c:v>
                </c:pt>
                <c:pt idx="60">
                  <c:v>1.83541</c:v>
                </c:pt>
                <c:pt idx="61">
                  <c:v>1.8577899999999998</c:v>
                </c:pt>
                <c:pt idx="62">
                  <c:v>1.8801600000000001</c:v>
                </c:pt>
                <c:pt idx="63">
                  <c:v>1.90252</c:v>
                </c:pt>
                <c:pt idx="64">
                  <c:v>1.92486</c:v>
                </c:pt>
                <c:pt idx="65">
                  <c:v>1.94719</c:v>
                </c:pt>
                <c:pt idx="66">
                  <c:v>1.9695099999999999</c:v>
                </c:pt>
                <c:pt idx="67">
                  <c:v>1.9918199999999999</c:v>
                </c:pt>
                <c:pt idx="68">
                  <c:v>2.0141199999999997</c:v>
                </c:pt>
                <c:pt idx="69">
                  <c:v>2.0364099999999987</c:v>
                </c:pt>
                <c:pt idx="70">
                  <c:v>2.0587</c:v>
                </c:pt>
                <c:pt idx="71">
                  <c:v>2.0809700000000002</c:v>
                </c:pt>
                <c:pt idx="72">
                  <c:v>2.10324</c:v>
                </c:pt>
                <c:pt idx="73">
                  <c:v>2.1254999999999997</c:v>
                </c:pt>
                <c:pt idx="74">
                  <c:v>2.1477599999999999</c:v>
                </c:pt>
                <c:pt idx="75">
                  <c:v>2.17001</c:v>
                </c:pt>
                <c:pt idx="76">
                  <c:v>2.1922499999999987</c:v>
                </c:pt>
                <c:pt idx="77">
                  <c:v>2.2144900000000001</c:v>
                </c:pt>
                <c:pt idx="78">
                  <c:v>2.23672</c:v>
                </c:pt>
                <c:pt idx="79">
                  <c:v>2.25895</c:v>
                </c:pt>
                <c:pt idx="80">
                  <c:v>2.2811699999999999</c:v>
                </c:pt>
                <c:pt idx="81">
                  <c:v>2.3033900000000012</c:v>
                </c:pt>
                <c:pt idx="82">
                  <c:v>2.3256099999999993</c:v>
                </c:pt>
                <c:pt idx="83">
                  <c:v>2.34782</c:v>
                </c:pt>
                <c:pt idx="84">
                  <c:v>2.370029999999999</c:v>
                </c:pt>
                <c:pt idx="85">
                  <c:v>2.3922299999999987</c:v>
                </c:pt>
                <c:pt idx="86">
                  <c:v>2.414439999999999</c:v>
                </c:pt>
                <c:pt idx="87">
                  <c:v>2.4366299999999987</c:v>
                </c:pt>
                <c:pt idx="88">
                  <c:v>2.458829999999999</c:v>
                </c:pt>
                <c:pt idx="89">
                  <c:v>2.48102</c:v>
                </c:pt>
                <c:pt idx="90">
                  <c:v>2.5032200000000002</c:v>
                </c:pt>
                <c:pt idx="91">
                  <c:v>2.525409999999999</c:v>
                </c:pt>
                <c:pt idx="92">
                  <c:v>2.5475900000000009</c:v>
                </c:pt>
                <c:pt idx="93">
                  <c:v>2.5697799999999997</c:v>
                </c:pt>
                <c:pt idx="94">
                  <c:v>2.5919599999999989</c:v>
                </c:pt>
                <c:pt idx="95">
                  <c:v>2.6141399999999999</c:v>
                </c:pt>
                <c:pt idx="96">
                  <c:v>2.63632</c:v>
                </c:pt>
                <c:pt idx="97">
                  <c:v>2.6584999999999988</c:v>
                </c:pt>
                <c:pt idx="98">
                  <c:v>2.6806800000000002</c:v>
                </c:pt>
                <c:pt idx="99">
                  <c:v>2.7028499999999993</c:v>
                </c:pt>
                <c:pt idx="100">
                  <c:v>2.7250199999999998</c:v>
                </c:pt>
                <c:pt idx="101">
                  <c:v>2.7472000000000008</c:v>
                </c:pt>
                <c:pt idx="102">
                  <c:v>2.7693700000000012</c:v>
                </c:pt>
                <c:pt idx="103">
                  <c:v>2.7915399999999999</c:v>
                </c:pt>
                <c:pt idx="104">
                  <c:v>2.813709999999999</c:v>
                </c:pt>
                <c:pt idx="105">
                  <c:v>2.8320299999999987</c:v>
                </c:pt>
                <c:pt idx="106">
                  <c:v>2.5951</c:v>
                </c:pt>
                <c:pt idx="107">
                  <c:v>2.5951</c:v>
                </c:pt>
                <c:pt idx="108">
                  <c:v>2.5951</c:v>
                </c:pt>
                <c:pt idx="109">
                  <c:v>2.5951</c:v>
                </c:pt>
                <c:pt idx="110">
                  <c:v>2.834309999999999</c:v>
                </c:pt>
                <c:pt idx="111">
                  <c:v>2.836539999999999</c:v>
                </c:pt>
                <c:pt idx="112">
                  <c:v>2.8398399999999988</c:v>
                </c:pt>
                <c:pt idx="113">
                  <c:v>2.8446700000000003</c:v>
                </c:pt>
                <c:pt idx="114">
                  <c:v>2.8516599999999981</c:v>
                </c:pt>
                <c:pt idx="115">
                  <c:v>2.8630999999999998</c:v>
                </c:pt>
                <c:pt idx="116">
                  <c:v>2.8800700000000004</c:v>
                </c:pt>
                <c:pt idx="117">
                  <c:v>2.902229999999999</c:v>
                </c:pt>
                <c:pt idx="118">
                  <c:v>2.9243899999999998</c:v>
                </c:pt>
                <c:pt idx="119">
                  <c:v>2.946559999999999</c:v>
                </c:pt>
                <c:pt idx="120">
                  <c:v>2.9687200000000002</c:v>
                </c:pt>
                <c:pt idx="121">
                  <c:v>2.9908799999999993</c:v>
                </c:pt>
                <c:pt idx="122">
                  <c:v>3.0130399999999997</c:v>
                </c:pt>
                <c:pt idx="123">
                  <c:v>3.0351999999999997</c:v>
                </c:pt>
                <c:pt idx="124">
                  <c:v>3.0573599999999987</c:v>
                </c:pt>
                <c:pt idx="125">
                  <c:v>3.07952</c:v>
                </c:pt>
                <c:pt idx="126">
                  <c:v>3.10168</c:v>
                </c:pt>
                <c:pt idx="127">
                  <c:v>3.1238300000000012</c:v>
                </c:pt>
                <c:pt idx="128">
                  <c:v>3.1459899999999998</c:v>
                </c:pt>
                <c:pt idx="129">
                  <c:v>3.1681499999999998</c:v>
                </c:pt>
                <c:pt idx="130">
                  <c:v>3.1903000000000001</c:v>
                </c:pt>
                <c:pt idx="131">
                  <c:v>3.2124599999999988</c:v>
                </c:pt>
                <c:pt idx="132">
                  <c:v>3.23461</c:v>
                </c:pt>
                <c:pt idx="133">
                  <c:v>3.2567699999999991</c:v>
                </c:pt>
                <c:pt idx="134">
                  <c:v>3.2789199999999998</c:v>
                </c:pt>
                <c:pt idx="135">
                  <c:v>3.3010799999999993</c:v>
                </c:pt>
                <c:pt idx="136">
                  <c:v>3.3232300000000001</c:v>
                </c:pt>
                <c:pt idx="137">
                  <c:v>3.3453799999999987</c:v>
                </c:pt>
                <c:pt idx="138">
                  <c:v>3.3675299999999999</c:v>
                </c:pt>
                <c:pt idx="139">
                  <c:v>3.389689999999999</c:v>
                </c:pt>
                <c:pt idx="140">
                  <c:v>3.4118399999999989</c:v>
                </c:pt>
                <c:pt idx="141">
                  <c:v>3.4339900000000001</c:v>
                </c:pt>
                <c:pt idx="142">
                  <c:v>3.4561399999999991</c:v>
                </c:pt>
                <c:pt idx="143">
                  <c:v>3.4782900000000003</c:v>
                </c:pt>
                <c:pt idx="144">
                  <c:v>3.5004399999999998</c:v>
                </c:pt>
                <c:pt idx="145">
                  <c:v>3.5225900000000001</c:v>
                </c:pt>
                <c:pt idx="146">
                  <c:v>3.54474</c:v>
                </c:pt>
                <c:pt idx="147">
                  <c:v>3.566889999999999</c:v>
                </c:pt>
                <c:pt idx="148">
                  <c:v>3.5890399999999998</c:v>
                </c:pt>
                <c:pt idx="149">
                  <c:v>3.6111899999999997</c:v>
                </c:pt>
                <c:pt idx="150">
                  <c:v>3.6333299999999999</c:v>
                </c:pt>
                <c:pt idx="151">
                  <c:v>3.655479999999999</c:v>
                </c:pt>
                <c:pt idx="152">
                  <c:v>3.6776299999999997</c:v>
                </c:pt>
                <c:pt idx="153">
                  <c:v>3.6997800000000001</c:v>
                </c:pt>
                <c:pt idx="154">
                  <c:v>3.7219199999999999</c:v>
                </c:pt>
                <c:pt idx="155">
                  <c:v>3.7440699999999998</c:v>
                </c:pt>
                <c:pt idx="156">
                  <c:v>3.7662199999999997</c:v>
                </c:pt>
                <c:pt idx="157">
                  <c:v>3.7883599999999999</c:v>
                </c:pt>
                <c:pt idx="158">
                  <c:v>3.810509999999999</c:v>
                </c:pt>
                <c:pt idx="159">
                  <c:v>3.832659999999998</c:v>
                </c:pt>
                <c:pt idx="160">
                  <c:v>3.8547999999999991</c:v>
                </c:pt>
                <c:pt idx="161">
                  <c:v>3.8769499999999981</c:v>
                </c:pt>
                <c:pt idx="162">
                  <c:v>3.8990899999999993</c:v>
                </c:pt>
                <c:pt idx="163">
                  <c:v>3.9212399999999996</c:v>
                </c:pt>
                <c:pt idx="164">
                  <c:v>3.9433799999999999</c:v>
                </c:pt>
                <c:pt idx="165">
                  <c:v>3.9655300000000002</c:v>
                </c:pt>
                <c:pt idx="166">
                  <c:v>3.9876699999999987</c:v>
                </c:pt>
                <c:pt idx="167">
                  <c:v>4.0098199999999995</c:v>
                </c:pt>
                <c:pt idx="168">
                  <c:v>4.0319600000000024</c:v>
                </c:pt>
                <c:pt idx="169">
                  <c:v>4.0540999999999983</c:v>
                </c:pt>
                <c:pt idx="170">
                  <c:v>4.0762500000000017</c:v>
                </c:pt>
                <c:pt idx="171">
                  <c:v>4.0983900000000002</c:v>
                </c:pt>
                <c:pt idx="172">
                  <c:v>4.1205299999999978</c:v>
                </c:pt>
                <c:pt idx="173">
                  <c:v>4.1426799999999995</c:v>
                </c:pt>
                <c:pt idx="174">
                  <c:v>4.1648199999999962</c:v>
                </c:pt>
                <c:pt idx="175">
                  <c:v>4.18696</c:v>
                </c:pt>
                <c:pt idx="176">
                  <c:v>4.2091000000000003</c:v>
                </c:pt>
                <c:pt idx="177">
                  <c:v>4.231250000000002</c:v>
                </c:pt>
                <c:pt idx="178">
                  <c:v>4.2533900000000004</c:v>
                </c:pt>
                <c:pt idx="179">
                  <c:v>4.2755299999999998</c:v>
                </c:pt>
                <c:pt idx="180">
                  <c:v>4.2976700000000001</c:v>
                </c:pt>
                <c:pt idx="181">
                  <c:v>4.3198099999999995</c:v>
                </c:pt>
                <c:pt idx="182">
                  <c:v>4.3419499999999998</c:v>
                </c:pt>
                <c:pt idx="183">
                  <c:v>4.3640999999999988</c:v>
                </c:pt>
                <c:pt idx="184">
                  <c:v>4.3862399999999999</c:v>
                </c:pt>
                <c:pt idx="185">
                  <c:v>4.4083800000000002</c:v>
                </c:pt>
                <c:pt idx="186">
                  <c:v>4.4305200000000013</c:v>
                </c:pt>
                <c:pt idx="187">
                  <c:v>4.4526599999999998</c:v>
                </c:pt>
                <c:pt idx="188">
                  <c:v>4.4748000000000001</c:v>
                </c:pt>
                <c:pt idx="189">
                  <c:v>4.4969399999999995</c:v>
                </c:pt>
                <c:pt idx="190">
                  <c:v>4.5190799999999998</c:v>
                </c:pt>
                <c:pt idx="191">
                  <c:v>4.5412200000000018</c:v>
                </c:pt>
                <c:pt idx="192">
                  <c:v>4.5633599999999985</c:v>
                </c:pt>
                <c:pt idx="193">
                  <c:v>4.5855000000000006</c:v>
                </c:pt>
                <c:pt idx="194">
                  <c:v>4.60764</c:v>
                </c:pt>
                <c:pt idx="195">
                  <c:v>4.6297699999999997</c:v>
                </c:pt>
                <c:pt idx="196">
                  <c:v>4.6519099999999982</c:v>
                </c:pt>
                <c:pt idx="197">
                  <c:v>4.6740499999999985</c:v>
                </c:pt>
                <c:pt idx="198">
                  <c:v>4.6961900000000005</c:v>
                </c:pt>
                <c:pt idx="199">
                  <c:v>4.7183299999999999</c:v>
                </c:pt>
                <c:pt idx="200">
                  <c:v>4.7404700000000002</c:v>
                </c:pt>
                <c:pt idx="201">
                  <c:v>4.7625999999999982</c:v>
                </c:pt>
                <c:pt idx="202">
                  <c:v>4.7847400000000002</c:v>
                </c:pt>
                <c:pt idx="203">
                  <c:v>4.8068800000000005</c:v>
                </c:pt>
                <c:pt idx="204">
                  <c:v>4.8290199999999981</c:v>
                </c:pt>
                <c:pt idx="205">
                  <c:v>4.8511600000000001</c:v>
                </c:pt>
                <c:pt idx="206">
                  <c:v>4.8732899999999999</c:v>
                </c:pt>
                <c:pt idx="207">
                  <c:v>4.8954299999999984</c:v>
                </c:pt>
                <c:pt idx="208">
                  <c:v>4.9175699999999996</c:v>
                </c:pt>
                <c:pt idx="209">
                  <c:v>4.939700000000002</c:v>
                </c:pt>
                <c:pt idx="210">
                  <c:v>4.9618400000000014</c:v>
                </c:pt>
                <c:pt idx="211">
                  <c:v>4.9839799999999999</c:v>
                </c:pt>
                <c:pt idx="212">
                  <c:v>5.0061100000000005</c:v>
                </c:pt>
                <c:pt idx="213">
                  <c:v>5.0282499999999999</c:v>
                </c:pt>
                <c:pt idx="214">
                  <c:v>5.0465500000000008</c:v>
                </c:pt>
              </c:numCache>
            </c:numRef>
          </c:yVal>
          <c:smooth val="1"/>
        </c:ser>
        <c:dLbls/>
        <c:axId val="78226176"/>
        <c:axId val="78228096"/>
      </c:scatterChart>
      <c:valAx>
        <c:axId val="782261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(hr)</a:t>
                </a:r>
              </a:p>
            </c:rich>
          </c:tx>
          <c:layout>
            <c:manualLayout>
              <c:xMode val="edge"/>
              <c:yMode val="edge"/>
              <c:x val="0.43703849518810162"/>
              <c:y val="0.88271651673882645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228096"/>
        <c:crosses val="autoZero"/>
        <c:crossBetween val="midCat"/>
      </c:valAx>
      <c:valAx>
        <c:axId val="7822809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Displacement (mm)</a:t>
                </a:r>
              </a:p>
            </c:rich>
          </c:tx>
          <c:layout>
            <c:manualLayout>
              <c:xMode val="edge"/>
              <c:yMode val="edge"/>
              <c:x val="4.085470085470088E-2"/>
              <c:y val="0.11461721665133738"/>
            </c:manualLayout>
          </c:layout>
        </c:title>
        <c:numFmt formatCode="General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226176"/>
        <c:crosses val="autoZero"/>
        <c:crossBetween val="midCat"/>
      </c:valAx>
      <c:spPr>
        <a:ln>
          <a:solidFill>
            <a:srgbClr val="C0504D">
              <a:shade val="95000"/>
              <a:satMod val="105000"/>
            </a:srgbClr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9543338401364496"/>
          <c:y val="5.1400706980625502E-2"/>
          <c:w val="0.72242679557313372"/>
          <c:h val="0.77024896907638662"/>
        </c:manualLayout>
      </c:layout>
      <c:scatterChart>
        <c:scatterStyle val="smoothMarker"/>
        <c:ser>
          <c:idx val="0"/>
          <c:order val="0"/>
          <c:tx>
            <c:v>Total Creep</c:v>
          </c:tx>
          <c:marker>
            <c:symbol val="none"/>
          </c:marker>
          <c:xVal>
            <c:numRef>
              <c:f>Sheet1!$V$2:$V$126</c:f>
              <c:numCache>
                <c:formatCode>General</c:formatCode>
                <c:ptCount val="125"/>
                <c:pt idx="0">
                  <c:v>30.196999999999999</c:v>
                </c:pt>
                <c:pt idx="1">
                  <c:v>59.393000000000001</c:v>
                </c:pt>
                <c:pt idx="2">
                  <c:v>103.19</c:v>
                </c:pt>
                <c:pt idx="3">
                  <c:v>168.88000000000005</c:v>
                </c:pt>
                <c:pt idx="4">
                  <c:v>256.47000000000003</c:v>
                </c:pt>
                <c:pt idx="5">
                  <c:v>344.06</c:v>
                </c:pt>
                <c:pt idx="6">
                  <c:v>431.65000000000009</c:v>
                </c:pt>
                <c:pt idx="7">
                  <c:v>519.24</c:v>
                </c:pt>
                <c:pt idx="8">
                  <c:v>606.82999999999981</c:v>
                </c:pt>
                <c:pt idx="9">
                  <c:v>694.42</c:v>
                </c:pt>
                <c:pt idx="10">
                  <c:v>782.01</c:v>
                </c:pt>
                <c:pt idx="11">
                  <c:v>869.6</c:v>
                </c:pt>
                <c:pt idx="12">
                  <c:v>957.19</c:v>
                </c:pt>
                <c:pt idx="13">
                  <c:v>1044.8</c:v>
                </c:pt>
                <c:pt idx="14">
                  <c:v>1132.4000000000001</c:v>
                </c:pt>
                <c:pt idx="15">
                  <c:v>1220</c:v>
                </c:pt>
                <c:pt idx="16">
                  <c:v>1307.5999999999999</c:v>
                </c:pt>
                <c:pt idx="17">
                  <c:v>1395.1</c:v>
                </c:pt>
                <c:pt idx="18">
                  <c:v>1482.7</c:v>
                </c:pt>
                <c:pt idx="19">
                  <c:v>1570.3</c:v>
                </c:pt>
                <c:pt idx="20">
                  <c:v>1657.9</c:v>
                </c:pt>
                <c:pt idx="21">
                  <c:v>1745.5</c:v>
                </c:pt>
                <c:pt idx="22">
                  <c:v>1833.1</c:v>
                </c:pt>
                <c:pt idx="23">
                  <c:v>1920.7</c:v>
                </c:pt>
                <c:pt idx="24">
                  <c:v>2008.3</c:v>
                </c:pt>
                <c:pt idx="25">
                  <c:v>2095.9</c:v>
                </c:pt>
                <c:pt idx="26">
                  <c:v>2183.5</c:v>
                </c:pt>
                <c:pt idx="27">
                  <c:v>2271</c:v>
                </c:pt>
                <c:pt idx="28">
                  <c:v>2358.6</c:v>
                </c:pt>
                <c:pt idx="29">
                  <c:v>2446.1999999999998</c:v>
                </c:pt>
                <c:pt idx="30">
                  <c:v>2533.8000000000002</c:v>
                </c:pt>
                <c:pt idx="31">
                  <c:v>2621.4</c:v>
                </c:pt>
                <c:pt idx="32">
                  <c:v>2709</c:v>
                </c:pt>
                <c:pt idx="33">
                  <c:v>2796.6</c:v>
                </c:pt>
                <c:pt idx="34">
                  <c:v>2884.2</c:v>
                </c:pt>
                <c:pt idx="35">
                  <c:v>2971.8</c:v>
                </c:pt>
                <c:pt idx="36">
                  <c:v>3059.4</c:v>
                </c:pt>
                <c:pt idx="37">
                  <c:v>3146.9</c:v>
                </c:pt>
                <c:pt idx="38">
                  <c:v>3234.5</c:v>
                </c:pt>
                <c:pt idx="39">
                  <c:v>3322.1</c:v>
                </c:pt>
                <c:pt idx="40">
                  <c:v>3409.7</c:v>
                </c:pt>
                <c:pt idx="41">
                  <c:v>3497.3</c:v>
                </c:pt>
                <c:pt idx="42">
                  <c:v>3584.9</c:v>
                </c:pt>
                <c:pt idx="43">
                  <c:v>3672.5</c:v>
                </c:pt>
                <c:pt idx="44">
                  <c:v>3760.1</c:v>
                </c:pt>
                <c:pt idx="45">
                  <c:v>3847.7</c:v>
                </c:pt>
                <c:pt idx="46">
                  <c:v>3935.3</c:v>
                </c:pt>
                <c:pt idx="47">
                  <c:v>4022.8</c:v>
                </c:pt>
                <c:pt idx="48">
                  <c:v>4110.4000000000005</c:v>
                </c:pt>
                <c:pt idx="49">
                  <c:v>4198</c:v>
                </c:pt>
                <c:pt idx="50">
                  <c:v>4285.6000000000004</c:v>
                </c:pt>
                <c:pt idx="51">
                  <c:v>4373.2</c:v>
                </c:pt>
                <c:pt idx="52">
                  <c:v>4460.8</c:v>
                </c:pt>
                <c:pt idx="53">
                  <c:v>4548.4000000000005</c:v>
                </c:pt>
                <c:pt idx="54">
                  <c:v>4636</c:v>
                </c:pt>
                <c:pt idx="55">
                  <c:v>4723.6000000000004</c:v>
                </c:pt>
                <c:pt idx="56">
                  <c:v>4811.2</c:v>
                </c:pt>
                <c:pt idx="57">
                  <c:v>4898.7</c:v>
                </c:pt>
                <c:pt idx="58">
                  <c:v>4986.3</c:v>
                </c:pt>
                <c:pt idx="59">
                  <c:v>5073.9000000000005</c:v>
                </c:pt>
                <c:pt idx="60">
                  <c:v>5161.5</c:v>
                </c:pt>
                <c:pt idx="61">
                  <c:v>5249.1</c:v>
                </c:pt>
                <c:pt idx="62">
                  <c:v>5336.7</c:v>
                </c:pt>
                <c:pt idx="63">
                  <c:v>5424.3</c:v>
                </c:pt>
                <c:pt idx="64">
                  <c:v>5511.9</c:v>
                </c:pt>
                <c:pt idx="65">
                  <c:v>5599.5</c:v>
                </c:pt>
                <c:pt idx="66">
                  <c:v>5687.1</c:v>
                </c:pt>
                <c:pt idx="67">
                  <c:v>5774.6</c:v>
                </c:pt>
                <c:pt idx="68">
                  <c:v>5862.2</c:v>
                </c:pt>
                <c:pt idx="69">
                  <c:v>5949.8</c:v>
                </c:pt>
                <c:pt idx="70">
                  <c:v>6037.4</c:v>
                </c:pt>
                <c:pt idx="71">
                  <c:v>6125</c:v>
                </c:pt>
                <c:pt idx="72">
                  <c:v>6212.6</c:v>
                </c:pt>
                <c:pt idx="73">
                  <c:v>6300.2</c:v>
                </c:pt>
                <c:pt idx="74">
                  <c:v>6387.8</c:v>
                </c:pt>
                <c:pt idx="75">
                  <c:v>6475.4</c:v>
                </c:pt>
                <c:pt idx="76">
                  <c:v>6563</c:v>
                </c:pt>
                <c:pt idx="77">
                  <c:v>6650.5</c:v>
                </c:pt>
                <c:pt idx="78">
                  <c:v>6738.1</c:v>
                </c:pt>
                <c:pt idx="79">
                  <c:v>6825.7</c:v>
                </c:pt>
                <c:pt idx="80">
                  <c:v>6913.3</c:v>
                </c:pt>
                <c:pt idx="81">
                  <c:v>7000.9</c:v>
                </c:pt>
                <c:pt idx="82">
                  <c:v>7088.5</c:v>
                </c:pt>
                <c:pt idx="83">
                  <c:v>7176.1</c:v>
                </c:pt>
                <c:pt idx="84">
                  <c:v>7263.7</c:v>
                </c:pt>
                <c:pt idx="85">
                  <c:v>7351.3</c:v>
                </c:pt>
                <c:pt idx="86">
                  <c:v>7438.9</c:v>
                </c:pt>
                <c:pt idx="87">
                  <c:v>7526.4</c:v>
                </c:pt>
                <c:pt idx="88">
                  <c:v>7614</c:v>
                </c:pt>
                <c:pt idx="89">
                  <c:v>7701.6</c:v>
                </c:pt>
                <c:pt idx="90">
                  <c:v>7789.2</c:v>
                </c:pt>
                <c:pt idx="91">
                  <c:v>7876.8</c:v>
                </c:pt>
                <c:pt idx="92">
                  <c:v>7964.4</c:v>
                </c:pt>
                <c:pt idx="93">
                  <c:v>8052</c:v>
                </c:pt>
                <c:pt idx="94">
                  <c:v>8139.6</c:v>
                </c:pt>
                <c:pt idx="95">
                  <c:v>8227.2000000000007</c:v>
                </c:pt>
                <c:pt idx="96">
                  <c:v>8314.7999999999956</c:v>
                </c:pt>
                <c:pt idx="97">
                  <c:v>8402.2999999999956</c:v>
                </c:pt>
                <c:pt idx="98">
                  <c:v>8489.9</c:v>
                </c:pt>
                <c:pt idx="99">
                  <c:v>8577.5</c:v>
                </c:pt>
                <c:pt idx="100">
                  <c:v>8665.1</c:v>
                </c:pt>
                <c:pt idx="101">
                  <c:v>8712.6</c:v>
                </c:pt>
                <c:pt idx="102">
                  <c:v>8760</c:v>
                </c:pt>
                <c:pt idx="103">
                  <c:v>8935.2000000000007</c:v>
                </c:pt>
                <c:pt idx="104">
                  <c:v>9110.4</c:v>
                </c:pt>
                <c:pt idx="105">
                  <c:v>9373.2000000000007</c:v>
                </c:pt>
                <c:pt idx="106">
                  <c:v>9767.4</c:v>
                </c:pt>
                <c:pt idx="107">
                  <c:v>10205</c:v>
                </c:pt>
                <c:pt idx="108">
                  <c:v>10643</c:v>
                </c:pt>
                <c:pt idx="109">
                  <c:v>11081</c:v>
                </c:pt>
                <c:pt idx="110">
                  <c:v>11519</c:v>
                </c:pt>
                <c:pt idx="111">
                  <c:v>11957</c:v>
                </c:pt>
                <c:pt idx="112">
                  <c:v>12395</c:v>
                </c:pt>
                <c:pt idx="113">
                  <c:v>12833</c:v>
                </c:pt>
                <c:pt idx="114">
                  <c:v>13271</c:v>
                </c:pt>
                <c:pt idx="115">
                  <c:v>13709</c:v>
                </c:pt>
                <c:pt idx="116">
                  <c:v>14147</c:v>
                </c:pt>
                <c:pt idx="117">
                  <c:v>14585</c:v>
                </c:pt>
                <c:pt idx="118">
                  <c:v>15023</c:v>
                </c:pt>
                <c:pt idx="119">
                  <c:v>15461</c:v>
                </c:pt>
                <c:pt idx="120">
                  <c:v>15899</c:v>
                </c:pt>
                <c:pt idx="121">
                  <c:v>16337</c:v>
                </c:pt>
                <c:pt idx="122">
                  <c:v>16775</c:v>
                </c:pt>
                <c:pt idx="123">
                  <c:v>17213</c:v>
                </c:pt>
                <c:pt idx="124">
                  <c:v>17520</c:v>
                </c:pt>
              </c:numCache>
            </c:numRef>
          </c:xVal>
          <c:yVal>
            <c:numRef>
              <c:f>Sheet1!$Z$2:$Z$126</c:f>
              <c:numCache>
                <c:formatCode>General</c:formatCode>
                <c:ptCount val="125"/>
                <c:pt idx="0">
                  <c:v>9.6044700000000004E-3</c:v>
                </c:pt>
                <c:pt idx="1">
                  <c:v>1.60398E-2</c:v>
                </c:pt>
                <c:pt idx="2">
                  <c:v>2.2302599999999999E-2</c:v>
                </c:pt>
                <c:pt idx="3">
                  <c:v>2.8361499999999991E-2</c:v>
                </c:pt>
                <c:pt idx="4">
                  <c:v>3.3777700000000001E-2</c:v>
                </c:pt>
                <c:pt idx="5">
                  <c:v>3.7796799999999998E-2</c:v>
                </c:pt>
                <c:pt idx="6">
                  <c:v>4.0975499999999998E-2</c:v>
                </c:pt>
                <c:pt idx="7">
                  <c:v>4.36005E-2</c:v>
                </c:pt>
                <c:pt idx="8">
                  <c:v>4.5836200000000021E-2</c:v>
                </c:pt>
                <c:pt idx="9">
                  <c:v>4.7784900000000026E-2</c:v>
                </c:pt>
                <c:pt idx="10">
                  <c:v>4.9514000000000016E-2</c:v>
                </c:pt>
                <c:pt idx="11">
                  <c:v>5.1069999999999997E-2</c:v>
                </c:pt>
                <c:pt idx="12">
                  <c:v>5.248640000000003E-2</c:v>
                </c:pt>
                <c:pt idx="13">
                  <c:v>5.3787800000000004E-2</c:v>
                </c:pt>
                <c:pt idx="14">
                  <c:v>5.4993300000000023E-2</c:v>
                </c:pt>
                <c:pt idx="15">
                  <c:v>5.6117199999999999E-2</c:v>
                </c:pt>
                <c:pt idx="16">
                  <c:v>5.7171299999999987E-2</c:v>
                </c:pt>
                <c:pt idx="17">
                  <c:v>5.8164700000000014E-2</c:v>
                </c:pt>
                <c:pt idx="18">
                  <c:v>5.9105100000000001E-2</c:v>
                </c:pt>
                <c:pt idx="19">
                  <c:v>5.9998800000000019E-2</c:v>
                </c:pt>
                <c:pt idx="20">
                  <c:v>6.0850800000000003E-2</c:v>
                </c:pt>
                <c:pt idx="21">
                  <c:v>6.1665799999999986E-2</c:v>
                </c:pt>
                <c:pt idx="22">
                  <c:v>6.2447400000000021E-2</c:v>
                </c:pt>
                <c:pt idx="23">
                  <c:v>6.3198799999999999E-2</c:v>
                </c:pt>
                <c:pt idx="24">
                  <c:v>6.3922800000000002E-2</c:v>
                </c:pt>
                <c:pt idx="25">
                  <c:v>6.4621899999999996E-2</c:v>
                </c:pt>
                <c:pt idx="26">
                  <c:v>6.5298200000000001E-2</c:v>
                </c:pt>
                <c:pt idx="27">
                  <c:v>6.5953400000000023E-2</c:v>
                </c:pt>
                <c:pt idx="28">
                  <c:v>6.658929999999999E-2</c:v>
                </c:pt>
                <c:pt idx="29">
                  <c:v>6.7207400000000014E-2</c:v>
                </c:pt>
                <c:pt idx="30">
                  <c:v>6.7808900000000033E-2</c:v>
                </c:pt>
                <c:pt idx="31">
                  <c:v>6.8395000000000011E-2</c:v>
                </c:pt>
                <c:pt idx="32">
                  <c:v>6.8966700000000034E-2</c:v>
                </c:pt>
                <c:pt idx="33">
                  <c:v>6.9525100000000006E-2</c:v>
                </c:pt>
                <c:pt idx="34">
                  <c:v>7.0070999999999994E-2</c:v>
                </c:pt>
                <c:pt idx="35">
                  <c:v>7.060509999999999E-2</c:v>
                </c:pt>
                <c:pt idx="36">
                  <c:v>7.1128200000000003E-2</c:v>
                </c:pt>
                <c:pt idx="37">
                  <c:v>7.1640999999999996E-2</c:v>
                </c:pt>
                <c:pt idx="38">
                  <c:v>7.2144E-2</c:v>
                </c:pt>
                <c:pt idx="39">
                  <c:v>7.2637800000000002E-2</c:v>
                </c:pt>
                <c:pt idx="40">
                  <c:v>7.3123000000000007E-2</c:v>
                </c:pt>
                <c:pt idx="41">
                  <c:v>7.3599899999999996E-2</c:v>
                </c:pt>
                <c:pt idx="42">
                  <c:v>7.4068899999999993E-2</c:v>
                </c:pt>
                <c:pt idx="43">
                  <c:v>7.453060000000003E-2</c:v>
                </c:pt>
                <c:pt idx="44">
                  <c:v>7.4985300000000019E-2</c:v>
                </c:pt>
                <c:pt idx="45">
                  <c:v>7.5433300000000023E-2</c:v>
                </c:pt>
                <c:pt idx="46">
                  <c:v>7.5874999999999998E-2</c:v>
                </c:pt>
                <c:pt idx="47">
                  <c:v>7.6310500000000003E-2</c:v>
                </c:pt>
                <c:pt idx="48">
                  <c:v>7.6740300000000011E-2</c:v>
                </c:pt>
                <c:pt idx="49">
                  <c:v>7.7164600000000028E-2</c:v>
                </c:pt>
                <c:pt idx="50">
                  <c:v>7.7583700000000033E-2</c:v>
                </c:pt>
                <c:pt idx="51">
                  <c:v>7.7997600000000028E-2</c:v>
                </c:pt>
                <c:pt idx="52">
                  <c:v>7.8406800000000013E-2</c:v>
                </c:pt>
                <c:pt idx="53">
                  <c:v>7.8811400000000031E-2</c:v>
                </c:pt>
                <c:pt idx="54">
                  <c:v>7.9211500000000004E-2</c:v>
                </c:pt>
                <c:pt idx="55">
                  <c:v>7.9607400000000036E-2</c:v>
                </c:pt>
                <c:pt idx="56">
                  <c:v>7.9999200000000034E-2</c:v>
                </c:pt>
                <c:pt idx="57">
                  <c:v>8.0387100000000031E-2</c:v>
                </c:pt>
                <c:pt idx="58">
                  <c:v>8.0771300000000032E-2</c:v>
                </c:pt>
                <c:pt idx="59">
                  <c:v>8.1151900000000041E-2</c:v>
                </c:pt>
                <c:pt idx="60">
                  <c:v>8.1528900000000043E-2</c:v>
                </c:pt>
                <c:pt idx="61">
                  <c:v>8.1902700000000009E-2</c:v>
                </c:pt>
                <c:pt idx="62">
                  <c:v>8.2273199999999991E-2</c:v>
                </c:pt>
                <c:pt idx="63">
                  <c:v>8.2640700000000011E-2</c:v>
                </c:pt>
                <c:pt idx="64">
                  <c:v>8.3005100000000054E-2</c:v>
                </c:pt>
                <c:pt idx="65">
                  <c:v>8.3366700000000002E-2</c:v>
                </c:pt>
                <c:pt idx="66">
                  <c:v>8.3725400000000075E-2</c:v>
                </c:pt>
                <c:pt idx="67">
                  <c:v>8.4081500000000003E-2</c:v>
                </c:pt>
                <c:pt idx="68">
                  <c:v>8.4435000000000024E-2</c:v>
                </c:pt>
                <c:pt idx="69">
                  <c:v>8.4786100000000003E-2</c:v>
                </c:pt>
                <c:pt idx="70">
                  <c:v>8.5134600000000046E-2</c:v>
                </c:pt>
                <c:pt idx="71">
                  <c:v>8.5480900000000012E-2</c:v>
                </c:pt>
                <c:pt idx="72">
                  <c:v>8.5824900000000079E-2</c:v>
                </c:pt>
                <c:pt idx="73">
                  <c:v>8.616670000000004E-2</c:v>
                </c:pt>
                <c:pt idx="74">
                  <c:v>8.6506400000000067E-2</c:v>
                </c:pt>
                <c:pt idx="75">
                  <c:v>8.6844000000000005E-2</c:v>
                </c:pt>
                <c:pt idx="76">
                  <c:v>8.717960000000001E-2</c:v>
                </c:pt>
                <c:pt idx="77">
                  <c:v>8.7513400000000033E-2</c:v>
                </c:pt>
                <c:pt idx="78">
                  <c:v>8.7845200000000012E-2</c:v>
                </c:pt>
                <c:pt idx="79">
                  <c:v>8.817530000000004E-2</c:v>
                </c:pt>
                <c:pt idx="80">
                  <c:v>8.8503600000000029E-2</c:v>
                </c:pt>
                <c:pt idx="81">
                  <c:v>8.8830200000000026E-2</c:v>
                </c:pt>
                <c:pt idx="82">
                  <c:v>8.9155100000000043E-2</c:v>
                </c:pt>
                <c:pt idx="83">
                  <c:v>8.9478500000000002E-2</c:v>
                </c:pt>
                <c:pt idx="84">
                  <c:v>8.9800300000000041E-2</c:v>
                </c:pt>
                <c:pt idx="85">
                  <c:v>9.0120500000000048E-2</c:v>
                </c:pt>
                <c:pt idx="86">
                  <c:v>9.0439400000000003E-2</c:v>
                </c:pt>
                <c:pt idx="87">
                  <c:v>9.0756800000000082E-2</c:v>
                </c:pt>
                <c:pt idx="88">
                  <c:v>9.1072800000000023E-2</c:v>
                </c:pt>
                <c:pt idx="89">
                  <c:v>9.1387399999999994E-2</c:v>
                </c:pt>
                <c:pt idx="90">
                  <c:v>9.1700800000000027E-2</c:v>
                </c:pt>
                <c:pt idx="91">
                  <c:v>9.2012799999999992E-2</c:v>
                </c:pt>
                <c:pt idx="92">
                  <c:v>9.2323700000000009E-2</c:v>
                </c:pt>
                <c:pt idx="93">
                  <c:v>9.263330000000003E-2</c:v>
                </c:pt>
                <c:pt idx="94">
                  <c:v>9.2941800000000005E-2</c:v>
                </c:pt>
                <c:pt idx="95">
                  <c:v>9.3249100000000001E-2</c:v>
                </c:pt>
                <c:pt idx="96">
                  <c:v>9.3555300000000105E-2</c:v>
                </c:pt>
                <c:pt idx="97">
                  <c:v>9.3860400000000052E-2</c:v>
                </c:pt>
                <c:pt idx="98">
                  <c:v>9.4164500000000054E-2</c:v>
                </c:pt>
                <c:pt idx="99">
                  <c:v>9.4467500000000024E-2</c:v>
                </c:pt>
                <c:pt idx="100">
                  <c:v>9.4769600000000023E-2</c:v>
                </c:pt>
                <c:pt idx="101">
                  <c:v>9.4932900000000028E-2</c:v>
                </c:pt>
                <c:pt idx="102">
                  <c:v>9.509590000000008E-2</c:v>
                </c:pt>
                <c:pt idx="103">
                  <c:v>9.5694300000000093E-2</c:v>
                </c:pt>
                <c:pt idx="104">
                  <c:v>9.6289100000000016E-2</c:v>
                </c:pt>
                <c:pt idx="105">
                  <c:v>9.7174000000000024E-2</c:v>
                </c:pt>
                <c:pt idx="106">
                  <c:v>9.848620000000001E-2</c:v>
                </c:pt>
                <c:pt idx="107">
                  <c:v>9.9927500000000044E-2</c:v>
                </c:pt>
                <c:pt idx="108">
                  <c:v>0.101354</c:v>
                </c:pt>
                <c:pt idx="109">
                  <c:v>0.10276700000000002</c:v>
                </c:pt>
                <c:pt idx="110">
                  <c:v>0.10416700000000002</c:v>
                </c:pt>
                <c:pt idx="111">
                  <c:v>0.105557</c:v>
                </c:pt>
                <c:pt idx="112">
                  <c:v>0.106937</c:v>
                </c:pt>
                <c:pt idx="113">
                  <c:v>0.108307</c:v>
                </c:pt>
                <c:pt idx="114">
                  <c:v>0.10966900000000003</c:v>
                </c:pt>
                <c:pt idx="115">
                  <c:v>0.11102400000000003</c:v>
                </c:pt>
                <c:pt idx="116">
                  <c:v>0.112371</c:v>
                </c:pt>
                <c:pt idx="117">
                  <c:v>0.11371199999999998</c:v>
                </c:pt>
                <c:pt idx="118">
                  <c:v>0.115047</c:v>
                </c:pt>
                <c:pt idx="119">
                  <c:v>0.11637600000000002</c:v>
                </c:pt>
                <c:pt idx="120">
                  <c:v>0.11770000000000004</c:v>
                </c:pt>
                <c:pt idx="121">
                  <c:v>0.119019</c:v>
                </c:pt>
                <c:pt idx="122">
                  <c:v>0.12033400000000002</c:v>
                </c:pt>
                <c:pt idx="123">
                  <c:v>0.12164400000000003</c:v>
                </c:pt>
                <c:pt idx="124">
                  <c:v>0.12256000000000003</c:v>
                </c:pt>
              </c:numCache>
            </c:numRef>
          </c:yVal>
          <c:smooth val="1"/>
        </c:ser>
        <c:ser>
          <c:idx val="1"/>
          <c:order val="1"/>
          <c:tx>
            <c:v>Thermal Creep</c:v>
          </c:tx>
          <c:spPr>
            <a:ln>
              <a:prstDash val="sysDot"/>
            </a:ln>
          </c:spPr>
          <c:marker>
            <c:symbol val="none"/>
          </c:marker>
          <c:xVal>
            <c:numRef>
              <c:f>Sheet1!$V$2:$V$126</c:f>
              <c:numCache>
                <c:formatCode>General</c:formatCode>
                <c:ptCount val="125"/>
                <c:pt idx="0">
                  <c:v>30.196999999999999</c:v>
                </c:pt>
                <c:pt idx="1">
                  <c:v>59.393000000000001</c:v>
                </c:pt>
                <c:pt idx="2">
                  <c:v>103.19</c:v>
                </c:pt>
                <c:pt idx="3">
                  <c:v>168.88000000000005</c:v>
                </c:pt>
                <c:pt idx="4">
                  <c:v>256.47000000000003</c:v>
                </c:pt>
                <c:pt idx="5">
                  <c:v>344.06</c:v>
                </c:pt>
                <c:pt idx="6">
                  <c:v>431.65000000000009</c:v>
                </c:pt>
                <c:pt idx="7">
                  <c:v>519.24</c:v>
                </c:pt>
                <c:pt idx="8">
                  <c:v>606.82999999999981</c:v>
                </c:pt>
                <c:pt idx="9">
                  <c:v>694.42</c:v>
                </c:pt>
                <c:pt idx="10">
                  <c:v>782.01</c:v>
                </c:pt>
                <c:pt idx="11">
                  <c:v>869.6</c:v>
                </c:pt>
                <c:pt idx="12">
                  <c:v>957.19</c:v>
                </c:pt>
                <c:pt idx="13">
                  <c:v>1044.8</c:v>
                </c:pt>
                <c:pt idx="14">
                  <c:v>1132.4000000000001</c:v>
                </c:pt>
                <c:pt idx="15">
                  <c:v>1220</c:v>
                </c:pt>
                <c:pt idx="16">
                  <c:v>1307.5999999999999</c:v>
                </c:pt>
                <c:pt idx="17">
                  <c:v>1395.1</c:v>
                </c:pt>
                <c:pt idx="18">
                  <c:v>1482.7</c:v>
                </c:pt>
                <c:pt idx="19">
                  <c:v>1570.3</c:v>
                </c:pt>
                <c:pt idx="20">
                  <c:v>1657.9</c:v>
                </c:pt>
                <c:pt idx="21">
                  <c:v>1745.5</c:v>
                </c:pt>
                <c:pt idx="22">
                  <c:v>1833.1</c:v>
                </c:pt>
                <c:pt idx="23">
                  <c:v>1920.7</c:v>
                </c:pt>
                <c:pt idx="24">
                  <c:v>2008.3</c:v>
                </c:pt>
                <c:pt idx="25">
                  <c:v>2095.9</c:v>
                </c:pt>
                <c:pt idx="26">
                  <c:v>2183.5</c:v>
                </c:pt>
                <c:pt idx="27">
                  <c:v>2271</c:v>
                </c:pt>
                <c:pt idx="28">
                  <c:v>2358.6</c:v>
                </c:pt>
                <c:pt idx="29">
                  <c:v>2446.1999999999998</c:v>
                </c:pt>
                <c:pt idx="30">
                  <c:v>2533.8000000000002</c:v>
                </c:pt>
                <c:pt idx="31">
                  <c:v>2621.4</c:v>
                </c:pt>
                <c:pt idx="32">
                  <c:v>2709</c:v>
                </c:pt>
                <c:pt idx="33">
                  <c:v>2796.6</c:v>
                </c:pt>
                <c:pt idx="34">
                  <c:v>2884.2</c:v>
                </c:pt>
                <c:pt idx="35">
                  <c:v>2971.8</c:v>
                </c:pt>
                <c:pt idx="36">
                  <c:v>3059.4</c:v>
                </c:pt>
                <c:pt idx="37">
                  <c:v>3146.9</c:v>
                </c:pt>
                <c:pt idx="38">
                  <c:v>3234.5</c:v>
                </c:pt>
                <c:pt idx="39">
                  <c:v>3322.1</c:v>
                </c:pt>
                <c:pt idx="40">
                  <c:v>3409.7</c:v>
                </c:pt>
                <c:pt idx="41">
                  <c:v>3497.3</c:v>
                </c:pt>
                <c:pt idx="42">
                  <c:v>3584.9</c:v>
                </c:pt>
                <c:pt idx="43">
                  <c:v>3672.5</c:v>
                </c:pt>
                <c:pt idx="44">
                  <c:v>3760.1</c:v>
                </c:pt>
                <c:pt idx="45">
                  <c:v>3847.7</c:v>
                </c:pt>
                <c:pt idx="46">
                  <c:v>3935.3</c:v>
                </c:pt>
                <c:pt idx="47">
                  <c:v>4022.8</c:v>
                </c:pt>
                <c:pt idx="48">
                  <c:v>4110.4000000000005</c:v>
                </c:pt>
                <c:pt idx="49">
                  <c:v>4198</c:v>
                </c:pt>
                <c:pt idx="50">
                  <c:v>4285.6000000000004</c:v>
                </c:pt>
                <c:pt idx="51">
                  <c:v>4373.2</c:v>
                </c:pt>
                <c:pt idx="52">
                  <c:v>4460.8</c:v>
                </c:pt>
                <c:pt idx="53">
                  <c:v>4548.4000000000005</c:v>
                </c:pt>
                <c:pt idx="54">
                  <c:v>4636</c:v>
                </c:pt>
                <c:pt idx="55">
                  <c:v>4723.6000000000004</c:v>
                </c:pt>
                <c:pt idx="56">
                  <c:v>4811.2</c:v>
                </c:pt>
                <c:pt idx="57">
                  <c:v>4898.7</c:v>
                </c:pt>
                <c:pt idx="58">
                  <c:v>4986.3</c:v>
                </c:pt>
                <c:pt idx="59">
                  <c:v>5073.9000000000005</c:v>
                </c:pt>
                <c:pt idx="60">
                  <c:v>5161.5</c:v>
                </c:pt>
                <c:pt idx="61">
                  <c:v>5249.1</c:v>
                </c:pt>
                <c:pt idx="62">
                  <c:v>5336.7</c:v>
                </c:pt>
                <c:pt idx="63">
                  <c:v>5424.3</c:v>
                </c:pt>
                <c:pt idx="64">
                  <c:v>5511.9</c:v>
                </c:pt>
                <c:pt idx="65">
                  <c:v>5599.5</c:v>
                </c:pt>
                <c:pt idx="66">
                  <c:v>5687.1</c:v>
                </c:pt>
                <c:pt idx="67">
                  <c:v>5774.6</c:v>
                </c:pt>
                <c:pt idx="68">
                  <c:v>5862.2</c:v>
                </c:pt>
                <c:pt idx="69">
                  <c:v>5949.8</c:v>
                </c:pt>
                <c:pt idx="70">
                  <c:v>6037.4</c:v>
                </c:pt>
                <c:pt idx="71">
                  <c:v>6125</c:v>
                </c:pt>
                <c:pt idx="72">
                  <c:v>6212.6</c:v>
                </c:pt>
                <c:pt idx="73">
                  <c:v>6300.2</c:v>
                </c:pt>
                <c:pt idx="74">
                  <c:v>6387.8</c:v>
                </c:pt>
                <c:pt idx="75">
                  <c:v>6475.4</c:v>
                </c:pt>
                <c:pt idx="76">
                  <c:v>6563</c:v>
                </c:pt>
                <c:pt idx="77">
                  <c:v>6650.5</c:v>
                </c:pt>
                <c:pt idx="78">
                  <c:v>6738.1</c:v>
                </c:pt>
                <c:pt idx="79">
                  <c:v>6825.7</c:v>
                </c:pt>
                <c:pt idx="80">
                  <c:v>6913.3</c:v>
                </c:pt>
                <c:pt idx="81">
                  <c:v>7000.9</c:v>
                </c:pt>
                <c:pt idx="82">
                  <c:v>7088.5</c:v>
                </c:pt>
                <c:pt idx="83">
                  <c:v>7176.1</c:v>
                </c:pt>
                <c:pt idx="84">
                  <c:v>7263.7</c:v>
                </c:pt>
                <c:pt idx="85">
                  <c:v>7351.3</c:v>
                </c:pt>
                <c:pt idx="86">
                  <c:v>7438.9</c:v>
                </c:pt>
                <c:pt idx="87">
                  <c:v>7526.4</c:v>
                </c:pt>
                <c:pt idx="88">
                  <c:v>7614</c:v>
                </c:pt>
                <c:pt idx="89">
                  <c:v>7701.6</c:v>
                </c:pt>
                <c:pt idx="90">
                  <c:v>7789.2</c:v>
                </c:pt>
                <c:pt idx="91">
                  <c:v>7876.8</c:v>
                </c:pt>
                <c:pt idx="92">
                  <c:v>7964.4</c:v>
                </c:pt>
                <c:pt idx="93">
                  <c:v>8052</c:v>
                </c:pt>
                <c:pt idx="94">
                  <c:v>8139.6</c:v>
                </c:pt>
                <c:pt idx="95">
                  <c:v>8227.2000000000007</c:v>
                </c:pt>
                <c:pt idx="96">
                  <c:v>8314.7999999999956</c:v>
                </c:pt>
                <c:pt idx="97">
                  <c:v>8402.2999999999956</c:v>
                </c:pt>
                <c:pt idx="98">
                  <c:v>8489.9</c:v>
                </c:pt>
                <c:pt idx="99">
                  <c:v>8577.5</c:v>
                </c:pt>
                <c:pt idx="100">
                  <c:v>8665.1</c:v>
                </c:pt>
                <c:pt idx="101">
                  <c:v>8712.6</c:v>
                </c:pt>
                <c:pt idx="102">
                  <c:v>8760</c:v>
                </c:pt>
                <c:pt idx="103">
                  <c:v>8935.2000000000007</c:v>
                </c:pt>
                <c:pt idx="104">
                  <c:v>9110.4</c:v>
                </c:pt>
                <c:pt idx="105">
                  <c:v>9373.2000000000007</c:v>
                </c:pt>
                <c:pt idx="106">
                  <c:v>9767.4</c:v>
                </c:pt>
                <c:pt idx="107">
                  <c:v>10205</c:v>
                </c:pt>
                <c:pt idx="108">
                  <c:v>10643</c:v>
                </c:pt>
                <c:pt idx="109">
                  <c:v>11081</c:v>
                </c:pt>
                <c:pt idx="110">
                  <c:v>11519</c:v>
                </c:pt>
                <c:pt idx="111">
                  <c:v>11957</c:v>
                </c:pt>
                <c:pt idx="112">
                  <c:v>12395</c:v>
                </c:pt>
                <c:pt idx="113">
                  <c:v>12833</c:v>
                </c:pt>
                <c:pt idx="114">
                  <c:v>13271</c:v>
                </c:pt>
                <c:pt idx="115">
                  <c:v>13709</c:v>
                </c:pt>
                <c:pt idx="116">
                  <c:v>14147</c:v>
                </c:pt>
                <c:pt idx="117">
                  <c:v>14585</c:v>
                </c:pt>
                <c:pt idx="118">
                  <c:v>15023</c:v>
                </c:pt>
                <c:pt idx="119">
                  <c:v>15461</c:v>
                </c:pt>
                <c:pt idx="120">
                  <c:v>15899</c:v>
                </c:pt>
                <c:pt idx="121">
                  <c:v>16337</c:v>
                </c:pt>
                <c:pt idx="122">
                  <c:v>16775</c:v>
                </c:pt>
                <c:pt idx="123">
                  <c:v>17213</c:v>
                </c:pt>
                <c:pt idx="124">
                  <c:v>17520</c:v>
                </c:pt>
              </c:numCache>
            </c:numRef>
          </c:xVal>
          <c:yVal>
            <c:numRef>
              <c:f>Sheet1!$AA$2:$AA$126</c:f>
              <c:numCache>
                <c:formatCode>General</c:formatCode>
                <c:ptCount val="125"/>
                <c:pt idx="0">
                  <c:v>1.7584700000000005E-3</c:v>
                </c:pt>
                <c:pt idx="1">
                  <c:v>3.1092000000000008E-3</c:v>
                </c:pt>
                <c:pt idx="2">
                  <c:v>4.6160400000000018E-3</c:v>
                </c:pt>
                <c:pt idx="3">
                  <c:v>6.2400700000000021E-3</c:v>
                </c:pt>
                <c:pt idx="4">
                  <c:v>7.7922800000000021E-3</c:v>
                </c:pt>
                <c:pt idx="5">
                  <c:v>8.9789000000000049E-3</c:v>
                </c:pt>
                <c:pt idx="6">
                  <c:v>9.9267900000000065E-3</c:v>
                </c:pt>
                <c:pt idx="7">
                  <c:v>1.0708499999999999E-2</c:v>
                </c:pt>
                <c:pt idx="8">
                  <c:v>1.1368800000000005E-2</c:v>
                </c:pt>
                <c:pt idx="9">
                  <c:v>1.1937300000000001E-2</c:v>
                </c:pt>
                <c:pt idx="10">
                  <c:v>1.24341E-2</c:v>
                </c:pt>
                <c:pt idx="11">
                  <c:v>1.2873999999999998E-2</c:v>
                </c:pt>
                <c:pt idx="12">
                  <c:v>1.3267300000000001E-2</c:v>
                </c:pt>
                <c:pt idx="13">
                  <c:v>1.3622000000000002E-2</c:v>
                </c:pt>
                <c:pt idx="14">
                  <c:v>1.3944400000000003E-2</c:v>
                </c:pt>
                <c:pt idx="15">
                  <c:v>1.4239199999999999E-2</c:v>
                </c:pt>
                <c:pt idx="16">
                  <c:v>1.4510500000000001E-2</c:v>
                </c:pt>
                <c:pt idx="17">
                  <c:v>1.4761300000000003E-2</c:v>
                </c:pt>
                <c:pt idx="18">
                  <c:v>1.4994199999999999E-2</c:v>
                </c:pt>
                <c:pt idx="19">
                  <c:v>1.5211300000000001E-2</c:v>
                </c:pt>
                <c:pt idx="20">
                  <c:v>1.5414500000000001E-2</c:v>
                </c:pt>
                <c:pt idx="21">
                  <c:v>1.5605299999999999E-2</c:v>
                </c:pt>
                <c:pt idx="22">
                  <c:v>1.5784900000000001E-2</c:v>
                </c:pt>
                <c:pt idx="23">
                  <c:v>1.5954500000000003E-2</c:v>
                </c:pt>
                <c:pt idx="24">
                  <c:v>1.6114999999999997E-2</c:v>
                </c:pt>
                <c:pt idx="25">
                  <c:v>1.6267200000000002E-2</c:v>
                </c:pt>
                <c:pt idx="26">
                  <c:v>1.64119E-2</c:v>
                </c:pt>
                <c:pt idx="27">
                  <c:v>1.6549700000000007E-2</c:v>
                </c:pt>
                <c:pt idx="28">
                  <c:v>1.6681200000000007E-2</c:v>
                </c:pt>
                <c:pt idx="29">
                  <c:v>1.6806800000000007E-2</c:v>
                </c:pt>
                <c:pt idx="30">
                  <c:v>1.6927100000000007E-2</c:v>
                </c:pt>
                <c:pt idx="31">
                  <c:v>1.7042399999999999E-2</c:v>
                </c:pt>
                <c:pt idx="32">
                  <c:v>1.7153000000000002E-2</c:v>
                </c:pt>
                <c:pt idx="33">
                  <c:v>1.7259400000000001E-2</c:v>
                </c:pt>
                <c:pt idx="34">
                  <c:v>1.7361699999999997E-2</c:v>
                </c:pt>
                <c:pt idx="35">
                  <c:v>1.7460200000000002E-2</c:v>
                </c:pt>
                <c:pt idx="36">
                  <c:v>1.7555299999999999E-2</c:v>
                </c:pt>
                <c:pt idx="37">
                  <c:v>1.7646999999999999E-2</c:v>
                </c:pt>
                <c:pt idx="38">
                  <c:v>1.77357E-2</c:v>
                </c:pt>
                <c:pt idx="39">
                  <c:v>1.7821400000000001E-2</c:v>
                </c:pt>
                <c:pt idx="40">
                  <c:v>1.7904299999999998E-2</c:v>
                </c:pt>
                <c:pt idx="41">
                  <c:v>1.7984699999999999E-2</c:v>
                </c:pt>
                <c:pt idx="42">
                  <c:v>1.8062600000000005E-2</c:v>
                </c:pt>
                <c:pt idx="43">
                  <c:v>1.81382E-2</c:v>
                </c:pt>
                <c:pt idx="44">
                  <c:v>1.8211600000000001E-2</c:v>
                </c:pt>
                <c:pt idx="45">
                  <c:v>1.8282900000000001E-2</c:v>
                </c:pt>
                <c:pt idx="46">
                  <c:v>1.8352200000000003E-2</c:v>
                </c:pt>
                <c:pt idx="47">
                  <c:v>1.8419700000000001E-2</c:v>
                </c:pt>
                <c:pt idx="48">
                  <c:v>1.8485300000000003E-2</c:v>
                </c:pt>
                <c:pt idx="49">
                  <c:v>1.8549200000000002E-2</c:v>
                </c:pt>
                <c:pt idx="50">
                  <c:v>1.8611500000000007E-2</c:v>
                </c:pt>
                <c:pt idx="51">
                  <c:v>1.86722E-2</c:v>
                </c:pt>
                <c:pt idx="52">
                  <c:v>1.8731399999999999E-2</c:v>
                </c:pt>
                <c:pt idx="53">
                  <c:v>1.8789100000000006E-2</c:v>
                </c:pt>
                <c:pt idx="54">
                  <c:v>1.8845600000000001E-2</c:v>
                </c:pt>
                <c:pt idx="55">
                  <c:v>1.8900700000000006E-2</c:v>
                </c:pt>
                <c:pt idx="56">
                  <c:v>1.8954499999999999E-2</c:v>
                </c:pt>
                <c:pt idx="57">
                  <c:v>1.9007100000000006E-2</c:v>
                </c:pt>
                <c:pt idx="58">
                  <c:v>1.9058600000000002E-2</c:v>
                </c:pt>
                <c:pt idx="59">
                  <c:v>1.9108900000000005E-2</c:v>
                </c:pt>
                <c:pt idx="60">
                  <c:v>1.91582E-2</c:v>
                </c:pt>
                <c:pt idx="61">
                  <c:v>1.9206500000000008E-2</c:v>
                </c:pt>
                <c:pt idx="62">
                  <c:v>1.9253699999999999E-2</c:v>
                </c:pt>
                <c:pt idx="63">
                  <c:v>1.9300000000000008E-2</c:v>
                </c:pt>
                <c:pt idx="64">
                  <c:v>1.9345400000000006E-2</c:v>
                </c:pt>
                <c:pt idx="65">
                  <c:v>1.9389800000000006E-2</c:v>
                </c:pt>
                <c:pt idx="66">
                  <c:v>1.9433500000000006E-2</c:v>
                </c:pt>
                <c:pt idx="67">
                  <c:v>1.9476200000000003E-2</c:v>
                </c:pt>
                <c:pt idx="68">
                  <c:v>1.9518199999999999E-2</c:v>
                </c:pt>
                <c:pt idx="69">
                  <c:v>1.9559400000000001E-2</c:v>
                </c:pt>
                <c:pt idx="70">
                  <c:v>1.95999E-2</c:v>
                </c:pt>
                <c:pt idx="71">
                  <c:v>1.96396E-2</c:v>
                </c:pt>
                <c:pt idx="72">
                  <c:v>1.9678600000000001E-2</c:v>
                </c:pt>
                <c:pt idx="73">
                  <c:v>1.9717000000000005E-2</c:v>
                </c:pt>
                <c:pt idx="74">
                  <c:v>1.9754600000000001E-2</c:v>
                </c:pt>
                <c:pt idx="75">
                  <c:v>1.9791700000000009E-2</c:v>
                </c:pt>
                <c:pt idx="76">
                  <c:v>1.9828100000000005E-2</c:v>
                </c:pt>
                <c:pt idx="77">
                  <c:v>1.9863900000000007E-2</c:v>
                </c:pt>
                <c:pt idx="78">
                  <c:v>1.9899099999999999E-2</c:v>
                </c:pt>
                <c:pt idx="79">
                  <c:v>1.9933800000000005E-2</c:v>
                </c:pt>
                <c:pt idx="80">
                  <c:v>1.9967900000000007E-2</c:v>
                </c:pt>
                <c:pt idx="81">
                  <c:v>2.0001400000000006E-2</c:v>
                </c:pt>
                <c:pt idx="82">
                  <c:v>2.00345E-2</c:v>
                </c:pt>
                <c:pt idx="83">
                  <c:v>2.0066999999999998E-2</c:v>
                </c:pt>
                <c:pt idx="84">
                  <c:v>2.0099100000000002E-2</c:v>
                </c:pt>
                <c:pt idx="85">
                  <c:v>2.0130599999999992E-2</c:v>
                </c:pt>
                <c:pt idx="86">
                  <c:v>2.0161699999999991E-2</c:v>
                </c:pt>
                <c:pt idx="87">
                  <c:v>2.0192399999999992E-2</c:v>
                </c:pt>
                <c:pt idx="88">
                  <c:v>2.02226E-2</c:v>
                </c:pt>
                <c:pt idx="89">
                  <c:v>2.0252300000000008E-2</c:v>
                </c:pt>
                <c:pt idx="90">
                  <c:v>2.028170000000001E-2</c:v>
                </c:pt>
                <c:pt idx="91">
                  <c:v>2.0310599999999991E-2</c:v>
                </c:pt>
                <c:pt idx="92">
                  <c:v>2.0339099999999999E-2</c:v>
                </c:pt>
                <c:pt idx="93">
                  <c:v>2.0367300000000001E-2</c:v>
                </c:pt>
                <c:pt idx="94">
                  <c:v>2.0395E-2</c:v>
                </c:pt>
                <c:pt idx="95">
                  <c:v>2.0422399999999997E-2</c:v>
                </c:pt>
                <c:pt idx="96">
                  <c:v>2.0449500000000002E-2</c:v>
                </c:pt>
                <c:pt idx="97">
                  <c:v>2.0476100000000007E-2</c:v>
                </c:pt>
                <c:pt idx="98">
                  <c:v>2.05025E-2</c:v>
                </c:pt>
                <c:pt idx="99">
                  <c:v>2.0528399999999992E-2</c:v>
                </c:pt>
                <c:pt idx="100">
                  <c:v>2.0554099999999992E-2</c:v>
                </c:pt>
                <c:pt idx="101">
                  <c:v>2.05679E-2</c:v>
                </c:pt>
                <c:pt idx="102">
                  <c:v>2.0581599999999999E-2</c:v>
                </c:pt>
                <c:pt idx="103">
                  <c:v>2.0631000000000014E-2</c:v>
                </c:pt>
                <c:pt idx="104">
                  <c:v>2.0679200000000005E-2</c:v>
                </c:pt>
                <c:pt idx="105">
                  <c:v>2.0748900000000001E-2</c:v>
                </c:pt>
                <c:pt idx="106">
                  <c:v>2.08484E-2</c:v>
                </c:pt>
                <c:pt idx="107">
                  <c:v>2.0953099999999999E-2</c:v>
                </c:pt>
                <c:pt idx="108">
                  <c:v>2.1052500000000002E-2</c:v>
                </c:pt>
                <c:pt idx="109">
                  <c:v>2.1146999999999999E-2</c:v>
                </c:pt>
                <c:pt idx="110">
                  <c:v>2.1237100000000005E-2</c:v>
                </c:pt>
                <c:pt idx="111">
                  <c:v>2.1323100000000001E-2</c:v>
                </c:pt>
                <c:pt idx="112">
                  <c:v>2.1405400000000008E-2</c:v>
                </c:pt>
                <c:pt idx="113">
                  <c:v>2.1484199999999998E-2</c:v>
                </c:pt>
                <c:pt idx="114">
                  <c:v>2.1559699999999998E-2</c:v>
                </c:pt>
                <c:pt idx="115">
                  <c:v>2.1632300000000014E-2</c:v>
                </c:pt>
                <c:pt idx="116">
                  <c:v>2.1702099999999998E-2</c:v>
                </c:pt>
                <c:pt idx="117">
                  <c:v>2.1769199999999999E-2</c:v>
                </c:pt>
                <c:pt idx="118">
                  <c:v>2.1833900000000017E-2</c:v>
                </c:pt>
                <c:pt idx="119">
                  <c:v>2.18964E-2</c:v>
                </c:pt>
                <c:pt idx="120">
                  <c:v>2.1956699999999992E-2</c:v>
                </c:pt>
                <c:pt idx="121">
                  <c:v>2.201500000000001E-2</c:v>
                </c:pt>
                <c:pt idx="122">
                  <c:v>2.2071300000000019E-2</c:v>
                </c:pt>
                <c:pt idx="123">
                  <c:v>2.2125900000000007E-2</c:v>
                </c:pt>
                <c:pt idx="124">
                  <c:v>2.2163300000000007E-2</c:v>
                </c:pt>
              </c:numCache>
            </c:numRef>
          </c:yVal>
          <c:smooth val="1"/>
        </c:ser>
        <c:ser>
          <c:idx val="2"/>
          <c:order val="2"/>
          <c:tx>
            <c:v>Pressure Creep</c:v>
          </c:tx>
          <c:spPr>
            <a:ln>
              <a:prstDash val="sysDash"/>
            </a:ln>
          </c:spPr>
          <c:marker>
            <c:symbol val="none"/>
          </c:marker>
          <c:xVal>
            <c:numRef>
              <c:f>Sheet1!$V$2:$V$126</c:f>
              <c:numCache>
                <c:formatCode>General</c:formatCode>
                <c:ptCount val="125"/>
                <c:pt idx="0">
                  <c:v>30.196999999999999</c:v>
                </c:pt>
                <c:pt idx="1">
                  <c:v>59.393000000000001</c:v>
                </c:pt>
                <c:pt idx="2">
                  <c:v>103.19</c:v>
                </c:pt>
                <c:pt idx="3">
                  <c:v>168.88000000000005</c:v>
                </c:pt>
                <c:pt idx="4">
                  <c:v>256.47000000000003</c:v>
                </c:pt>
                <c:pt idx="5">
                  <c:v>344.06</c:v>
                </c:pt>
                <c:pt idx="6">
                  <c:v>431.65000000000009</c:v>
                </c:pt>
                <c:pt idx="7">
                  <c:v>519.24</c:v>
                </c:pt>
                <c:pt idx="8">
                  <c:v>606.82999999999981</c:v>
                </c:pt>
                <c:pt idx="9">
                  <c:v>694.42</c:v>
                </c:pt>
                <c:pt idx="10">
                  <c:v>782.01</c:v>
                </c:pt>
                <c:pt idx="11">
                  <c:v>869.6</c:v>
                </c:pt>
                <c:pt idx="12">
                  <c:v>957.19</c:v>
                </c:pt>
                <c:pt idx="13">
                  <c:v>1044.8</c:v>
                </c:pt>
                <c:pt idx="14">
                  <c:v>1132.4000000000001</c:v>
                </c:pt>
                <c:pt idx="15">
                  <c:v>1220</c:v>
                </c:pt>
                <c:pt idx="16">
                  <c:v>1307.5999999999999</c:v>
                </c:pt>
                <c:pt idx="17">
                  <c:v>1395.1</c:v>
                </c:pt>
                <c:pt idx="18">
                  <c:v>1482.7</c:v>
                </c:pt>
                <c:pt idx="19">
                  <c:v>1570.3</c:v>
                </c:pt>
                <c:pt idx="20">
                  <c:v>1657.9</c:v>
                </c:pt>
                <c:pt idx="21">
                  <c:v>1745.5</c:v>
                </c:pt>
                <c:pt idx="22">
                  <c:v>1833.1</c:v>
                </c:pt>
                <c:pt idx="23">
                  <c:v>1920.7</c:v>
                </c:pt>
                <c:pt idx="24">
                  <c:v>2008.3</c:v>
                </c:pt>
                <c:pt idx="25">
                  <c:v>2095.9</c:v>
                </c:pt>
                <c:pt idx="26">
                  <c:v>2183.5</c:v>
                </c:pt>
                <c:pt idx="27">
                  <c:v>2271</c:v>
                </c:pt>
                <c:pt idx="28">
                  <c:v>2358.6</c:v>
                </c:pt>
                <c:pt idx="29">
                  <c:v>2446.1999999999998</c:v>
                </c:pt>
                <c:pt idx="30">
                  <c:v>2533.8000000000002</c:v>
                </c:pt>
                <c:pt idx="31">
                  <c:v>2621.4</c:v>
                </c:pt>
                <c:pt idx="32">
                  <c:v>2709</c:v>
                </c:pt>
                <c:pt idx="33">
                  <c:v>2796.6</c:v>
                </c:pt>
                <c:pt idx="34">
                  <c:v>2884.2</c:v>
                </c:pt>
                <c:pt idx="35">
                  <c:v>2971.8</c:v>
                </c:pt>
                <c:pt idx="36">
                  <c:v>3059.4</c:v>
                </c:pt>
                <c:pt idx="37">
                  <c:v>3146.9</c:v>
                </c:pt>
                <c:pt idx="38">
                  <c:v>3234.5</c:v>
                </c:pt>
                <c:pt idx="39">
                  <c:v>3322.1</c:v>
                </c:pt>
                <c:pt idx="40">
                  <c:v>3409.7</c:v>
                </c:pt>
                <c:pt idx="41">
                  <c:v>3497.3</c:v>
                </c:pt>
                <c:pt idx="42">
                  <c:v>3584.9</c:v>
                </c:pt>
                <c:pt idx="43">
                  <c:v>3672.5</c:v>
                </c:pt>
                <c:pt idx="44">
                  <c:v>3760.1</c:v>
                </c:pt>
                <c:pt idx="45">
                  <c:v>3847.7</c:v>
                </c:pt>
                <c:pt idx="46">
                  <c:v>3935.3</c:v>
                </c:pt>
                <c:pt idx="47">
                  <c:v>4022.8</c:v>
                </c:pt>
                <c:pt idx="48">
                  <c:v>4110.4000000000005</c:v>
                </c:pt>
                <c:pt idx="49">
                  <c:v>4198</c:v>
                </c:pt>
                <c:pt idx="50">
                  <c:v>4285.6000000000004</c:v>
                </c:pt>
                <c:pt idx="51">
                  <c:v>4373.2</c:v>
                </c:pt>
                <c:pt idx="52">
                  <c:v>4460.8</c:v>
                </c:pt>
                <c:pt idx="53">
                  <c:v>4548.4000000000005</c:v>
                </c:pt>
                <c:pt idx="54">
                  <c:v>4636</c:v>
                </c:pt>
                <c:pt idx="55">
                  <c:v>4723.6000000000004</c:v>
                </c:pt>
                <c:pt idx="56">
                  <c:v>4811.2</c:v>
                </c:pt>
                <c:pt idx="57">
                  <c:v>4898.7</c:v>
                </c:pt>
                <c:pt idx="58">
                  <c:v>4986.3</c:v>
                </c:pt>
                <c:pt idx="59">
                  <c:v>5073.9000000000005</c:v>
                </c:pt>
                <c:pt idx="60">
                  <c:v>5161.5</c:v>
                </c:pt>
                <c:pt idx="61">
                  <c:v>5249.1</c:v>
                </c:pt>
                <c:pt idx="62">
                  <c:v>5336.7</c:v>
                </c:pt>
                <c:pt idx="63">
                  <c:v>5424.3</c:v>
                </c:pt>
                <c:pt idx="64">
                  <c:v>5511.9</c:v>
                </c:pt>
                <c:pt idx="65">
                  <c:v>5599.5</c:v>
                </c:pt>
                <c:pt idx="66">
                  <c:v>5687.1</c:v>
                </c:pt>
                <c:pt idx="67">
                  <c:v>5774.6</c:v>
                </c:pt>
                <c:pt idx="68">
                  <c:v>5862.2</c:v>
                </c:pt>
                <c:pt idx="69">
                  <c:v>5949.8</c:v>
                </c:pt>
                <c:pt idx="70">
                  <c:v>6037.4</c:v>
                </c:pt>
                <c:pt idx="71">
                  <c:v>6125</c:v>
                </c:pt>
                <c:pt idx="72">
                  <c:v>6212.6</c:v>
                </c:pt>
                <c:pt idx="73">
                  <c:v>6300.2</c:v>
                </c:pt>
                <c:pt idx="74">
                  <c:v>6387.8</c:v>
                </c:pt>
                <c:pt idx="75">
                  <c:v>6475.4</c:v>
                </c:pt>
                <c:pt idx="76">
                  <c:v>6563</c:v>
                </c:pt>
                <c:pt idx="77">
                  <c:v>6650.5</c:v>
                </c:pt>
                <c:pt idx="78">
                  <c:v>6738.1</c:v>
                </c:pt>
                <c:pt idx="79">
                  <c:v>6825.7</c:v>
                </c:pt>
                <c:pt idx="80">
                  <c:v>6913.3</c:v>
                </c:pt>
                <c:pt idx="81">
                  <c:v>7000.9</c:v>
                </c:pt>
                <c:pt idx="82">
                  <c:v>7088.5</c:v>
                </c:pt>
                <c:pt idx="83">
                  <c:v>7176.1</c:v>
                </c:pt>
                <c:pt idx="84">
                  <c:v>7263.7</c:v>
                </c:pt>
                <c:pt idx="85">
                  <c:v>7351.3</c:v>
                </c:pt>
                <c:pt idx="86">
                  <c:v>7438.9</c:v>
                </c:pt>
                <c:pt idx="87">
                  <c:v>7526.4</c:v>
                </c:pt>
                <c:pt idx="88">
                  <c:v>7614</c:v>
                </c:pt>
                <c:pt idx="89">
                  <c:v>7701.6</c:v>
                </c:pt>
                <c:pt idx="90">
                  <c:v>7789.2</c:v>
                </c:pt>
                <c:pt idx="91">
                  <c:v>7876.8</c:v>
                </c:pt>
                <c:pt idx="92">
                  <c:v>7964.4</c:v>
                </c:pt>
                <c:pt idx="93">
                  <c:v>8052</c:v>
                </c:pt>
                <c:pt idx="94">
                  <c:v>8139.6</c:v>
                </c:pt>
                <c:pt idx="95">
                  <c:v>8227.2000000000007</c:v>
                </c:pt>
                <c:pt idx="96">
                  <c:v>8314.7999999999956</c:v>
                </c:pt>
                <c:pt idx="97">
                  <c:v>8402.2999999999956</c:v>
                </c:pt>
                <c:pt idx="98">
                  <c:v>8489.9</c:v>
                </c:pt>
                <c:pt idx="99">
                  <c:v>8577.5</c:v>
                </c:pt>
                <c:pt idx="100">
                  <c:v>8665.1</c:v>
                </c:pt>
                <c:pt idx="101">
                  <c:v>8712.6</c:v>
                </c:pt>
                <c:pt idx="102">
                  <c:v>8760</c:v>
                </c:pt>
                <c:pt idx="103">
                  <c:v>8935.2000000000007</c:v>
                </c:pt>
                <c:pt idx="104">
                  <c:v>9110.4</c:v>
                </c:pt>
                <c:pt idx="105">
                  <c:v>9373.2000000000007</c:v>
                </c:pt>
                <c:pt idx="106">
                  <c:v>9767.4</c:v>
                </c:pt>
                <c:pt idx="107">
                  <c:v>10205</c:v>
                </c:pt>
                <c:pt idx="108">
                  <c:v>10643</c:v>
                </c:pt>
                <c:pt idx="109">
                  <c:v>11081</c:v>
                </c:pt>
                <c:pt idx="110">
                  <c:v>11519</c:v>
                </c:pt>
                <c:pt idx="111">
                  <c:v>11957</c:v>
                </c:pt>
                <c:pt idx="112">
                  <c:v>12395</c:v>
                </c:pt>
                <c:pt idx="113">
                  <c:v>12833</c:v>
                </c:pt>
                <c:pt idx="114">
                  <c:v>13271</c:v>
                </c:pt>
                <c:pt idx="115">
                  <c:v>13709</c:v>
                </c:pt>
                <c:pt idx="116">
                  <c:v>14147</c:v>
                </c:pt>
                <c:pt idx="117">
                  <c:v>14585</c:v>
                </c:pt>
                <c:pt idx="118">
                  <c:v>15023</c:v>
                </c:pt>
                <c:pt idx="119">
                  <c:v>15461</c:v>
                </c:pt>
                <c:pt idx="120">
                  <c:v>15899</c:v>
                </c:pt>
                <c:pt idx="121">
                  <c:v>16337</c:v>
                </c:pt>
                <c:pt idx="122">
                  <c:v>16775</c:v>
                </c:pt>
                <c:pt idx="123">
                  <c:v>17213</c:v>
                </c:pt>
                <c:pt idx="124">
                  <c:v>17520</c:v>
                </c:pt>
              </c:numCache>
            </c:numRef>
          </c:xVal>
          <c:yVal>
            <c:numRef>
              <c:f>Sheet1!$AB$2:$AB$126</c:f>
              <c:numCache>
                <c:formatCode>General</c:formatCode>
                <c:ptCount val="125"/>
                <c:pt idx="0">
                  <c:v>1.2771700000000001E-4</c:v>
                </c:pt>
                <c:pt idx="1">
                  <c:v>2.5793999999999996E-4</c:v>
                </c:pt>
                <c:pt idx="2">
                  <c:v>4.550200000000001E-4</c:v>
                </c:pt>
                <c:pt idx="3">
                  <c:v>7.5010500000000037E-4</c:v>
                </c:pt>
                <c:pt idx="4">
                  <c:v>1.1386400000000004E-3</c:v>
                </c:pt>
                <c:pt idx="5">
                  <c:v>1.5206700000000004E-3</c:v>
                </c:pt>
                <c:pt idx="6">
                  <c:v>1.8956299999999999E-3</c:v>
                </c:pt>
                <c:pt idx="7">
                  <c:v>2.2634200000000012E-3</c:v>
                </c:pt>
                <c:pt idx="8">
                  <c:v>2.6241900000000019E-3</c:v>
                </c:pt>
                <c:pt idx="9">
                  <c:v>2.978230000000001E-3</c:v>
                </c:pt>
                <c:pt idx="10">
                  <c:v>3.3258800000000002E-3</c:v>
                </c:pt>
                <c:pt idx="11">
                  <c:v>3.6675100000000014E-3</c:v>
                </c:pt>
                <c:pt idx="12">
                  <c:v>4.0034900000000019E-3</c:v>
                </c:pt>
                <c:pt idx="13">
                  <c:v>4.33418E-3</c:v>
                </c:pt>
                <c:pt idx="14">
                  <c:v>4.6599299999999996E-3</c:v>
                </c:pt>
                <c:pt idx="15">
                  <c:v>4.9810700000000032E-3</c:v>
                </c:pt>
                <c:pt idx="16">
                  <c:v>5.2978500000000015E-3</c:v>
                </c:pt>
                <c:pt idx="17">
                  <c:v>5.610600000000002E-3</c:v>
                </c:pt>
                <c:pt idx="18">
                  <c:v>5.9195800000000015E-3</c:v>
                </c:pt>
                <c:pt idx="19">
                  <c:v>6.2250599999999993E-3</c:v>
                </c:pt>
                <c:pt idx="20">
                  <c:v>6.5272399999999993E-3</c:v>
                </c:pt>
                <c:pt idx="21">
                  <c:v>6.8263500000000019E-3</c:v>
                </c:pt>
                <c:pt idx="22">
                  <c:v>7.1225799999999999E-3</c:v>
                </c:pt>
                <c:pt idx="23">
                  <c:v>7.4161200000000035E-3</c:v>
                </c:pt>
                <c:pt idx="24">
                  <c:v>7.7071200000000022E-3</c:v>
                </c:pt>
                <c:pt idx="25">
                  <c:v>7.9957500000000029E-3</c:v>
                </c:pt>
                <c:pt idx="26">
                  <c:v>8.2821400000000038E-3</c:v>
                </c:pt>
                <c:pt idx="27">
                  <c:v>8.5664300000000086E-3</c:v>
                </c:pt>
                <c:pt idx="28">
                  <c:v>8.8487400000000025E-3</c:v>
                </c:pt>
                <c:pt idx="29">
                  <c:v>9.1291800000000006E-3</c:v>
                </c:pt>
                <c:pt idx="30">
                  <c:v>9.4078600000000005E-3</c:v>
                </c:pt>
                <c:pt idx="31">
                  <c:v>9.6848700000000034E-3</c:v>
                </c:pt>
                <c:pt idx="32">
                  <c:v>9.9603100000000035E-3</c:v>
                </c:pt>
                <c:pt idx="33">
                  <c:v>1.02343E-2</c:v>
                </c:pt>
                <c:pt idx="34">
                  <c:v>1.0506800000000004E-2</c:v>
                </c:pt>
                <c:pt idx="35">
                  <c:v>1.0777999999999998E-2</c:v>
                </c:pt>
                <c:pt idx="36">
                  <c:v>1.1047900000000001E-2</c:v>
                </c:pt>
                <c:pt idx="37">
                  <c:v>1.13166E-2</c:v>
                </c:pt>
                <c:pt idx="38">
                  <c:v>1.1584200000000001E-2</c:v>
                </c:pt>
                <c:pt idx="39">
                  <c:v>1.1850600000000001E-2</c:v>
                </c:pt>
                <c:pt idx="40">
                  <c:v>1.2116E-2</c:v>
                </c:pt>
                <c:pt idx="41">
                  <c:v>1.2380500000000003E-2</c:v>
                </c:pt>
                <c:pt idx="42">
                  <c:v>1.26439E-2</c:v>
                </c:pt>
                <c:pt idx="43">
                  <c:v>1.2906500000000005E-2</c:v>
                </c:pt>
                <c:pt idx="44">
                  <c:v>1.31682E-2</c:v>
                </c:pt>
                <c:pt idx="45">
                  <c:v>1.3428999999999998E-2</c:v>
                </c:pt>
                <c:pt idx="46">
                  <c:v>1.3689099999999999E-2</c:v>
                </c:pt>
                <c:pt idx="47">
                  <c:v>1.3948400000000005E-2</c:v>
                </c:pt>
                <c:pt idx="48">
                  <c:v>1.4207000000000001E-2</c:v>
                </c:pt>
                <c:pt idx="49">
                  <c:v>1.4464800000000002E-2</c:v>
                </c:pt>
                <c:pt idx="50">
                  <c:v>1.4721999999999999E-2</c:v>
                </c:pt>
                <c:pt idx="51">
                  <c:v>1.4978499999999999E-2</c:v>
                </c:pt>
                <c:pt idx="52">
                  <c:v>1.52344E-2</c:v>
                </c:pt>
                <c:pt idx="53">
                  <c:v>1.5489700000000004E-2</c:v>
                </c:pt>
                <c:pt idx="54">
                  <c:v>1.5744399999999999E-2</c:v>
                </c:pt>
                <c:pt idx="55">
                  <c:v>1.5998499999999999E-2</c:v>
                </c:pt>
                <c:pt idx="56">
                  <c:v>1.6252099999999998E-2</c:v>
                </c:pt>
                <c:pt idx="57">
                  <c:v>1.6505200000000001E-2</c:v>
                </c:pt>
                <c:pt idx="58">
                  <c:v>1.67577E-2</c:v>
                </c:pt>
                <c:pt idx="59">
                  <c:v>1.7009800000000002E-2</c:v>
                </c:pt>
                <c:pt idx="60">
                  <c:v>1.7261400000000003E-2</c:v>
                </c:pt>
                <c:pt idx="61">
                  <c:v>1.75125E-2</c:v>
                </c:pt>
                <c:pt idx="62">
                  <c:v>1.77632E-2</c:v>
                </c:pt>
                <c:pt idx="63">
                  <c:v>1.8013499999999998E-2</c:v>
                </c:pt>
                <c:pt idx="64">
                  <c:v>1.8263300000000003E-2</c:v>
                </c:pt>
                <c:pt idx="65">
                  <c:v>1.8512700000000003E-2</c:v>
                </c:pt>
                <c:pt idx="66">
                  <c:v>1.8761700000000006E-2</c:v>
                </c:pt>
                <c:pt idx="67">
                  <c:v>1.9010400000000007E-2</c:v>
                </c:pt>
                <c:pt idx="68">
                  <c:v>1.9258599999999997E-2</c:v>
                </c:pt>
                <c:pt idx="69">
                  <c:v>1.9506500000000006E-2</c:v>
                </c:pt>
                <c:pt idx="70">
                  <c:v>1.9754000000000008E-2</c:v>
                </c:pt>
                <c:pt idx="71">
                  <c:v>2.0001200000000014E-2</c:v>
                </c:pt>
                <c:pt idx="72">
                  <c:v>2.0248099999999998E-2</c:v>
                </c:pt>
                <c:pt idx="73">
                  <c:v>2.0494600000000002E-2</c:v>
                </c:pt>
                <c:pt idx="74">
                  <c:v>2.07408E-2</c:v>
                </c:pt>
                <c:pt idx="75">
                  <c:v>2.09867E-2</c:v>
                </c:pt>
                <c:pt idx="76">
                  <c:v>2.1232300000000009E-2</c:v>
                </c:pt>
                <c:pt idx="77">
                  <c:v>2.147750000000001E-2</c:v>
                </c:pt>
                <c:pt idx="78">
                  <c:v>2.1722499999999995E-2</c:v>
                </c:pt>
                <c:pt idx="79">
                  <c:v>2.1967199999999999E-2</c:v>
                </c:pt>
                <c:pt idx="80">
                  <c:v>2.2211700000000011E-2</c:v>
                </c:pt>
                <c:pt idx="81">
                  <c:v>2.2455800000000012E-2</c:v>
                </c:pt>
                <c:pt idx="82">
                  <c:v>2.2699700000000014E-2</c:v>
                </c:pt>
                <c:pt idx="83">
                  <c:v>2.2943300000000017E-2</c:v>
                </c:pt>
                <c:pt idx="84">
                  <c:v>2.3186699999999994E-2</c:v>
                </c:pt>
                <c:pt idx="85">
                  <c:v>2.3429800000000001E-2</c:v>
                </c:pt>
                <c:pt idx="86">
                  <c:v>2.3672600000000002E-2</c:v>
                </c:pt>
                <c:pt idx="87">
                  <c:v>2.39153E-2</c:v>
                </c:pt>
                <c:pt idx="88">
                  <c:v>2.4157599999999991E-2</c:v>
                </c:pt>
                <c:pt idx="89">
                  <c:v>2.4399799999999992E-2</c:v>
                </c:pt>
                <c:pt idx="90">
                  <c:v>2.4641700000000009E-2</c:v>
                </c:pt>
                <c:pt idx="91">
                  <c:v>2.488340000000001E-2</c:v>
                </c:pt>
                <c:pt idx="92">
                  <c:v>2.5124899999999992E-2</c:v>
                </c:pt>
                <c:pt idx="93">
                  <c:v>2.5366199999999992E-2</c:v>
                </c:pt>
                <c:pt idx="94">
                  <c:v>2.560730000000001E-2</c:v>
                </c:pt>
                <c:pt idx="95">
                  <c:v>2.5848100000000002E-2</c:v>
                </c:pt>
                <c:pt idx="96">
                  <c:v>2.6088800000000002E-2</c:v>
                </c:pt>
                <c:pt idx="97">
                  <c:v>2.6329199999999997E-2</c:v>
                </c:pt>
                <c:pt idx="98">
                  <c:v>2.6569499999999992E-2</c:v>
                </c:pt>
                <c:pt idx="99">
                  <c:v>2.680950000000001E-2</c:v>
                </c:pt>
                <c:pt idx="100">
                  <c:v>2.7049400000000008E-2</c:v>
                </c:pt>
                <c:pt idx="101">
                  <c:v>2.7179300000000017E-2</c:v>
                </c:pt>
                <c:pt idx="102">
                  <c:v>2.7309099999999999E-2</c:v>
                </c:pt>
                <c:pt idx="103">
                  <c:v>2.7787700000000005E-2</c:v>
                </c:pt>
                <c:pt idx="104">
                  <c:v>2.8265499999999992E-2</c:v>
                </c:pt>
                <c:pt idx="105">
                  <c:v>2.8980899999999997E-2</c:v>
                </c:pt>
                <c:pt idx="106">
                  <c:v>3.0050900000000009E-2</c:v>
                </c:pt>
                <c:pt idx="107">
                  <c:v>3.1236300000000015E-2</c:v>
                </c:pt>
                <c:pt idx="108">
                  <c:v>3.2418200000000015E-2</c:v>
                </c:pt>
                <c:pt idx="109">
                  <c:v>3.3597100000000005E-2</c:v>
                </c:pt>
                <c:pt idx="110">
                  <c:v>3.4772900000000002E-2</c:v>
                </c:pt>
                <c:pt idx="111">
                  <c:v>3.5945900000000017E-2</c:v>
                </c:pt>
                <c:pt idx="112">
                  <c:v>3.7116299999999998E-2</c:v>
                </c:pt>
                <c:pt idx="113">
                  <c:v>3.8284199999999997E-2</c:v>
                </c:pt>
                <c:pt idx="114">
                  <c:v>3.9449800000000014E-2</c:v>
                </c:pt>
                <c:pt idx="115">
                  <c:v>4.0613099999999999E-2</c:v>
                </c:pt>
                <c:pt idx="116">
                  <c:v>4.1774200000000004E-2</c:v>
                </c:pt>
                <c:pt idx="117">
                  <c:v>4.2933400000000017E-2</c:v>
                </c:pt>
                <c:pt idx="118">
                  <c:v>4.4090500000000019E-2</c:v>
                </c:pt>
                <c:pt idx="119">
                  <c:v>4.5245899999999978E-2</c:v>
                </c:pt>
                <c:pt idx="120">
                  <c:v>4.6399400000000014E-2</c:v>
                </c:pt>
                <c:pt idx="121">
                  <c:v>4.7551299999999998E-2</c:v>
                </c:pt>
                <c:pt idx="122">
                  <c:v>4.8701500000000002E-2</c:v>
                </c:pt>
                <c:pt idx="123">
                  <c:v>4.9850100000000015E-2</c:v>
                </c:pt>
                <c:pt idx="124">
                  <c:v>5.0653400000000015E-2</c:v>
                </c:pt>
              </c:numCache>
            </c:numRef>
          </c:yVal>
          <c:smooth val="1"/>
        </c:ser>
        <c:dLbls/>
        <c:axId val="78336768"/>
        <c:axId val="78338688"/>
      </c:scatterChart>
      <c:valAx>
        <c:axId val="783367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50"/>
                </a:pPr>
                <a:r>
                  <a:rPr lang="en-US" sz="1050"/>
                  <a:t>Time (hr)</a:t>
                </a:r>
              </a:p>
            </c:rich>
          </c:tx>
          <c:layout>
            <c:manualLayout>
              <c:xMode val="edge"/>
              <c:yMode val="edge"/>
              <c:x val="0.46007721591664874"/>
              <c:y val="0.90338175703780199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338688"/>
        <c:crosses val="autoZero"/>
        <c:crossBetween val="midCat"/>
      </c:valAx>
      <c:valAx>
        <c:axId val="7833868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US" sz="1050"/>
                  <a:t>Creep Strain</a:t>
                </a:r>
                <a:r>
                  <a:rPr lang="en-US" sz="1050" baseline="0"/>
                  <a:t> (%)</a:t>
                </a:r>
              </a:p>
            </c:rich>
          </c:tx>
          <c:layout>
            <c:manualLayout>
              <c:xMode val="edge"/>
              <c:yMode val="edge"/>
              <c:x val="0"/>
              <c:y val="0.22158640038586094"/>
            </c:manualLayout>
          </c:layout>
        </c:title>
        <c:numFmt formatCode="0.00" sourceLinked="0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78336768"/>
        <c:crosses val="autoZero"/>
        <c:crossBetween val="midCat"/>
      </c:valAx>
      <c:spPr>
        <a:ln>
          <a:solidFill>
            <a:srgbClr val="016B0B"/>
          </a:solidFill>
        </a:ln>
      </c:spPr>
    </c:plotArea>
    <c:legend>
      <c:legendPos val="r"/>
      <c:layout>
        <c:manualLayout>
          <c:xMode val="edge"/>
          <c:yMode val="edge"/>
          <c:x val="0.50657715951165028"/>
          <c:y val="0.31672318230074326"/>
          <c:w val="0.38451270291066653"/>
          <c:h val="0.18878908555017301"/>
        </c:manualLayout>
      </c:layout>
      <c:spPr>
        <a:solidFill>
          <a:schemeClr val="bg1"/>
        </a:solidFill>
        <a:ln>
          <a:solidFill>
            <a:schemeClr val="accent1"/>
          </a:solidFill>
        </a:ln>
      </c:spPr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</c:chart>
  <c:spPr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002520358032169"/>
          <c:y val="5.1400554097404488E-2"/>
          <c:w val="0.73563900666262905"/>
          <c:h val="0.72312882764654574"/>
        </c:manualLayout>
      </c:layout>
      <c:scatterChart>
        <c:scatterStyle val="smoothMarker"/>
        <c:ser>
          <c:idx val="0"/>
          <c:order val="0"/>
          <c:tx>
            <c:v>Heat Flux</c:v>
          </c:tx>
          <c:xVal>
            <c:numRef>
              <c:f>Sheet2!$I$130:$I$134</c:f>
              <c:numCache>
                <c:formatCode>General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xVal>
          <c:yVal>
            <c:numRef>
              <c:f>Sheet2!$J$130:$J$134</c:f>
              <c:numCache>
                <c:formatCode>0.00E+00</c:formatCode>
                <c:ptCount val="5"/>
                <c:pt idx="0">
                  <c:v>0.4035125652741523</c:v>
                </c:pt>
                <c:pt idx="1">
                  <c:v>0.61061602480417765</c:v>
                </c:pt>
                <c:pt idx="2">
                  <c:v>1</c:v>
                </c:pt>
                <c:pt idx="3">
                  <c:v>2.0742085509138377</c:v>
                </c:pt>
                <c:pt idx="4">
                  <c:v>4.9934562663185345</c:v>
                </c:pt>
              </c:numCache>
            </c:numRef>
          </c:yVal>
          <c:smooth val="1"/>
        </c:ser>
        <c:ser>
          <c:idx val="1"/>
          <c:order val="1"/>
          <c:tx>
            <c:v>Pressure</c:v>
          </c:tx>
          <c:xVal>
            <c:numRef>
              <c:f>Sheet2!$I$130:$I$134</c:f>
              <c:numCache>
                <c:formatCode>General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xVal>
          <c:yVal>
            <c:numRef>
              <c:f>Sheet2!$K$130:$K$134</c:f>
              <c:numCache>
                <c:formatCode>0.00E+00</c:formatCode>
                <c:ptCount val="5"/>
                <c:pt idx="0">
                  <c:v>0.66195088120104462</c:v>
                </c:pt>
                <c:pt idx="1">
                  <c:v>0.80532555483028723</c:v>
                </c:pt>
                <c:pt idx="2">
                  <c:v>1</c:v>
                </c:pt>
                <c:pt idx="3">
                  <c:v>1.2663266971279337</c:v>
                </c:pt>
                <c:pt idx="4">
                  <c:v>1.62746409921671</c:v>
                </c:pt>
              </c:numCache>
            </c:numRef>
          </c:yVal>
          <c:smooth val="1"/>
        </c:ser>
        <c:dLbls/>
        <c:axId val="78367744"/>
        <c:axId val="78374016"/>
      </c:scatterChart>
      <c:valAx>
        <c:axId val="78367744"/>
        <c:scaling>
          <c:orientation val="minMax"/>
          <c:max val="1.3"/>
          <c:min val="0.70000000000000062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Normalized Parameter Value</a:t>
                </a:r>
              </a:p>
            </c:rich>
          </c:tx>
          <c:layout/>
        </c:title>
        <c:numFmt formatCode="General" sourceLinked="1"/>
        <c:tickLblPos val="nextTo"/>
        <c:crossAx val="78374016"/>
        <c:crosses val="autoZero"/>
        <c:crossBetween val="midCat"/>
        <c:majorUnit val="0.1"/>
      </c:valAx>
      <c:valAx>
        <c:axId val="7837401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Normalized Creep Strain</a:t>
                </a:r>
              </a:p>
            </c:rich>
          </c:tx>
          <c:layout>
            <c:manualLayout>
              <c:xMode val="edge"/>
              <c:yMode val="edge"/>
              <c:x val="1.1419581156561964E-3"/>
              <c:y val="9.6459973753281067E-2"/>
            </c:manualLayout>
          </c:layout>
        </c:title>
        <c:numFmt formatCode="#,##0.0" sourceLinked="0"/>
        <c:tickLblPos val="nextTo"/>
        <c:crossAx val="78367744"/>
        <c:crosses val="autoZero"/>
        <c:crossBetween val="midCat"/>
      </c:valAx>
      <c:spPr>
        <a:ln>
          <a:solidFill>
            <a:srgbClr val="4F81BD"/>
          </a:solidFill>
        </a:ln>
      </c:spPr>
    </c:plotArea>
    <c:legend>
      <c:legendPos val="r"/>
      <c:layout>
        <c:manualLayout>
          <c:xMode val="edge"/>
          <c:yMode val="edge"/>
          <c:x val="0.21407561865474267"/>
          <c:y val="0.11072725284339457"/>
          <c:w val="0.30669695134262087"/>
          <c:h val="0.29057088824537586"/>
        </c:manualLayout>
      </c:layout>
      <c:spPr>
        <a:solidFill>
          <a:schemeClr val="bg1"/>
        </a:solidFill>
        <a:ln>
          <a:solidFill>
            <a:srgbClr val="4F81BD"/>
          </a:solidFill>
        </a:ln>
      </c:spPr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5998654014402062"/>
          <c:y val="7.9178331875182334E-2"/>
          <c:w val="0.6602271350696548"/>
          <c:h val="0.64992713747668096"/>
        </c:manualLayout>
      </c:layout>
      <c:scatterChart>
        <c:scatterStyle val="smoothMarker"/>
        <c:ser>
          <c:idx val="0"/>
          <c:order val="0"/>
          <c:tx>
            <c:v>Baseline</c:v>
          </c:tx>
          <c:marker>
            <c:symbol val="none"/>
          </c:marker>
          <c:xVal>
            <c:numRef>
              <c:f>Sheet1!$A$1:$A$126</c:f>
              <c:numCache>
                <c:formatCode>General</c:formatCode>
                <c:ptCount val="126"/>
                <c:pt idx="0">
                  <c:v>1</c:v>
                </c:pt>
                <c:pt idx="1">
                  <c:v>30.196999999999999</c:v>
                </c:pt>
                <c:pt idx="2">
                  <c:v>59.393000000000001</c:v>
                </c:pt>
                <c:pt idx="3">
                  <c:v>103.19</c:v>
                </c:pt>
                <c:pt idx="4">
                  <c:v>168.88000000000019</c:v>
                </c:pt>
                <c:pt idx="5">
                  <c:v>256.47000000000003</c:v>
                </c:pt>
                <c:pt idx="6">
                  <c:v>344.06</c:v>
                </c:pt>
                <c:pt idx="7">
                  <c:v>431.65000000000032</c:v>
                </c:pt>
                <c:pt idx="8">
                  <c:v>519.24</c:v>
                </c:pt>
                <c:pt idx="9">
                  <c:v>606.82999999999947</c:v>
                </c:pt>
                <c:pt idx="10">
                  <c:v>694.42</c:v>
                </c:pt>
                <c:pt idx="11">
                  <c:v>782.01</c:v>
                </c:pt>
                <c:pt idx="12">
                  <c:v>869.6</c:v>
                </c:pt>
                <c:pt idx="13">
                  <c:v>957.19</c:v>
                </c:pt>
                <c:pt idx="14">
                  <c:v>1044.8</c:v>
                </c:pt>
                <c:pt idx="15">
                  <c:v>1132.4000000000001</c:v>
                </c:pt>
                <c:pt idx="16">
                  <c:v>1220</c:v>
                </c:pt>
                <c:pt idx="17">
                  <c:v>1307.5999999999999</c:v>
                </c:pt>
                <c:pt idx="18">
                  <c:v>1395.1</c:v>
                </c:pt>
                <c:pt idx="19">
                  <c:v>1482.7</c:v>
                </c:pt>
                <c:pt idx="20">
                  <c:v>1570.3</c:v>
                </c:pt>
                <c:pt idx="21">
                  <c:v>1657.9</c:v>
                </c:pt>
                <c:pt idx="22">
                  <c:v>1745.5</c:v>
                </c:pt>
                <c:pt idx="23">
                  <c:v>1833.1</c:v>
                </c:pt>
                <c:pt idx="24">
                  <c:v>1920.7</c:v>
                </c:pt>
                <c:pt idx="25">
                  <c:v>2008.3</c:v>
                </c:pt>
                <c:pt idx="26">
                  <c:v>2095.9</c:v>
                </c:pt>
                <c:pt idx="27">
                  <c:v>2183.5</c:v>
                </c:pt>
                <c:pt idx="28">
                  <c:v>2271</c:v>
                </c:pt>
                <c:pt idx="29">
                  <c:v>2358.6</c:v>
                </c:pt>
                <c:pt idx="30">
                  <c:v>2446.1999999999998</c:v>
                </c:pt>
                <c:pt idx="31">
                  <c:v>2533.8000000000002</c:v>
                </c:pt>
                <c:pt idx="32">
                  <c:v>2621.4</c:v>
                </c:pt>
                <c:pt idx="33">
                  <c:v>2709</c:v>
                </c:pt>
                <c:pt idx="34">
                  <c:v>2796.6</c:v>
                </c:pt>
                <c:pt idx="35">
                  <c:v>2884.2</c:v>
                </c:pt>
                <c:pt idx="36">
                  <c:v>2971.8</c:v>
                </c:pt>
                <c:pt idx="37">
                  <c:v>3059.4</c:v>
                </c:pt>
                <c:pt idx="38">
                  <c:v>3146.9</c:v>
                </c:pt>
                <c:pt idx="39">
                  <c:v>3234.5</c:v>
                </c:pt>
                <c:pt idx="40">
                  <c:v>3322.1</c:v>
                </c:pt>
                <c:pt idx="41">
                  <c:v>3409.7</c:v>
                </c:pt>
                <c:pt idx="42">
                  <c:v>3497.3</c:v>
                </c:pt>
                <c:pt idx="43">
                  <c:v>3584.9</c:v>
                </c:pt>
                <c:pt idx="44">
                  <c:v>3672.5</c:v>
                </c:pt>
                <c:pt idx="45">
                  <c:v>3760.1</c:v>
                </c:pt>
                <c:pt idx="46">
                  <c:v>3847.7</c:v>
                </c:pt>
                <c:pt idx="47">
                  <c:v>3935.3</c:v>
                </c:pt>
                <c:pt idx="48">
                  <c:v>4022.8</c:v>
                </c:pt>
                <c:pt idx="49">
                  <c:v>4110.4000000000005</c:v>
                </c:pt>
                <c:pt idx="50">
                  <c:v>4198</c:v>
                </c:pt>
                <c:pt idx="51">
                  <c:v>4285.6000000000004</c:v>
                </c:pt>
                <c:pt idx="52">
                  <c:v>4373.2</c:v>
                </c:pt>
                <c:pt idx="53">
                  <c:v>4460.8</c:v>
                </c:pt>
                <c:pt idx="54">
                  <c:v>4548.4000000000005</c:v>
                </c:pt>
                <c:pt idx="55">
                  <c:v>4636</c:v>
                </c:pt>
                <c:pt idx="56">
                  <c:v>4723.6000000000004</c:v>
                </c:pt>
                <c:pt idx="57">
                  <c:v>4811.2</c:v>
                </c:pt>
                <c:pt idx="58">
                  <c:v>4898.7</c:v>
                </c:pt>
                <c:pt idx="59">
                  <c:v>4986.3</c:v>
                </c:pt>
                <c:pt idx="60">
                  <c:v>5073.9000000000005</c:v>
                </c:pt>
                <c:pt idx="61">
                  <c:v>5161.5</c:v>
                </c:pt>
                <c:pt idx="62">
                  <c:v>5249.1</c:v>
                </c:pt>
                <c:pt idx="63">
                  <c:v>5336.7</c:v>
                </c:pt>
                <c:pt idx="64">
                  <c:v>5424.3</c:v>
                </c:pt>
                <c:pt idx="65">
                  <c:v>5511.9</c:v>
                </c:pt>
                <c:pt idx="66">
                  <c:v>5599.5</c:v>
                </c:pt>
                <c:pt idx="67">
                  <c:v>5687.1</c:v>
                </c:pt>
                <c:pt idx="68">
                  <c:v>5774.6</c:v>
                </c:pt>
                <c:pt idx="69">
                  <c:v>5862.2</c:v>
                </c:pt>
                <c:pt idx="70">
                  <c:v>5949.8</c:v>
                </c:pt>
                <c:pt idx="71">
                  <c:v>6037.4</c:v>
                </c:pt>
                <c:pt idx="72">
                  <c:v>6125</c:v>
                </c:pt>
                <c:pt idx="73">
                  <c:v>6212.6</c:v>
                </c:pt>
                <c:pt idx="74">
                  <c:v>6300.2</c:v>
                </c:pt>
                <c:pt idx="75">
                  <c:v>6387.8</c:v>
                </c:pt>
                <c:pt idx="76">
                  <c:v>6475.4</c:v>
                </c:pt>
                <c:pt idx="77">
                  <c:v>6563</c:v>
                </c:pt>
                <c:pt idx="78">
                  <c:v>6650.5</c:v>
                </c:pt>
                <c:pt idx="79">
                  <c:v>6738.1</c:v>
                </c:pt>
                <c:pt idx="80">
                  <c:v>6825.7</c:v>
                </c:pt>
                <c:pt idx="81">
                  <c:v>6913.3</c:v>
                </c:pt>
                <c:pt idx="82">
                  <c:v>7000.9</c:v>
                </c:pt>
                <c:pt idx="83">
                  <c:v>7088.5</c:v>
                </c:pt>
                <c:pt idx="84">
                  <c:v>7176.1</c:v>
                </c:pt>
                <c:pt idx="85">
                  <c:v>7263.7</c:v>
                </c:pt>
                <c:pt idx="86">
                  <c:v>7351.3</c:v>
                </c:pt>
                <c:pt idx="87">
                  <c:v>7438.9</c:v>
                </c:pt>
                <c:pt idx="88">
                  <c:v>7526.4</c:v>
                </c:pt>
                <c:pt idx="89">
                  <c:v>7614</c:v>
                </c:pt>
                <c:pt idx="90">
                  <c:v>7701.6</c:v>
                </c:pt>
                <c:pt idx="91">
                  <c:v>7789.2</c:v>
                </c:pt>
                <c:pt idx="92">
                  <c:v>7876.8</c:v>
                </c:pt>
                <c:pt idx="93">
                  <c:v>7964.4</c:v>
                </c:pt>
                <c:pt idx="94">
                  <c:v>8052</c:v>
                </c:pt>
                <c:pt idx="95">
                  <c:v>8139.6</c:v>
                </c:pt>
                <c:pt idx="96">
                  <c:v>8227.2000000000007</c:v>
                </c:pt>
                <c:pt idx="97">
                  <c:v>8314.7999999999865</c:v>
                </c:pt>
                <c:pt idx="98">
                  <c:v>8402.2999999999865</c:v>
                </c:pt>
                <c:pt idx="99">
                  <c:v>8489.9</c:v>
                </c:pt>
                <c:pt idx="100">
                  <c:v>8577.5</c:v>
                </c:pt>
                <c:pt idx="101">
                  <c:v>8665.1</c:v>
                </c:pt>
                <c:pt idx="102">
                  <c:v>8712.6</c:v>
                </c:pt>
                <c:pt idx="103">
                  <c:v>8760</c:v>
                </c:pt>
                <c:pt idx="104">
                  <c:v>8935.2000000000007</c:v>
                </c:pt>
                <c:pt idx="105">
                  <c:v>9110.4</c:v>
                </c:pt>
                <c:pt idx="106">
                  <c:v>9373.2000000000007</c:v>
                </c:pt>
                <c:pt idx="107">
                  <c:v>9767.4</c:v>
                </c:pt>
                <c:pt idx="108">
                  <c:v>10205</c:v>
                </c:pt>
                <c:pt idx="109">
                  <c:v>10643</c:v>
                </c:pt>
                <c:pt idx="110">
                  <c:v>11081</c:v>
                </c:pt>
                <c:pt idx="111">
                  <c:v>11519</c:v>
                </c:pt>
                <c:pt idx="112">
                  <c:v>11957</c:v>
                </c:pt>
                <c:pt idx="113">
                  <c:v>12395</c:v>
                </c:pt>
                <c:pt idx="114">
                  <c:v>12833</c:v>
                </c:pt>
                <c:pt idx="115">
                  <c:v>13271</c:v>
                </c:pt>
                <c:pt idx="116">
                  <c:v>13709</c:v>
                </c:pt>
                <c:pt idx="117">
                  <c:v>14147</c:v>
                </c:pt>
                <c:pt idx="118">
                  <c:v>14585</c:v>
                </c:pt>
                <c:pt idx="119">
                  <c:v>15023</c:v>
                </c:pt>
                <c:pt idx="120">
                  <c:v>15461</c:v>
                </c:pt>
                <c:pt idx="121">
                  <c:v>15899</c:v>
                </c:pt>
                <c:pt idx="122">
                  <c:v>16337</c:v>
                </c:pt>
                <c:pt idx="123">
                  <c:v>16775</c:v>
                </c:pt>
                <c:pt idx="124">
                  <c:v>17213</c:v>
                </c:pt>
                <c:pt idx="125">
                  <c:v>17520</c:v>
                </c:pt>
              </c:numCache>
            </c:numRef>
          </c:xVal>
          <c:yVal>
            <c:numRef>
              <c:f>Sheet1!$B$1:$B$126</c:f>
              <c:numCache>
                <c:formatCode>0.00E+00</c:formatCode>
                <c:ptCount val="126"/>
                <c:pt idx="0" formatCode="General">
                  <c:v>0</c:v>
                </c:pt>
                <c:pt idx="1">
                  <c:v>9.6044700000000067E-5</c:v>
                </c:pt>
                <c:pt idx="2">
                  <c:v>1.6039800000000024E-4</c:v>
                </c:pt>
                <c:pt idx="3">
                  <c:v>2.2302600000000016E-4</c:v>
                </c:pt>
                <c:pt idx="4">
                  <c:v>2.8361499999999997E-4</c:v>
                </c:pt>
                <c:pt idx="5">
                  <c:v>3.3777700000000048E-4</c:v>
                </c:pt>
                <c:pt idx="6">
                  <c:v>3.779680000000005E-4</c:v>
                </c:pt>
                <c:pt idx="7">
                  <c:v>4.0975499999999998E-4</c:v>
                </c:pt>
                <c:pt idx="8">
                  <c:v>4.3600500000000011E-4</c:v>
                </c:pt>
                <c:pt idx="9">
                  <c:v>4.5836200000000106E-4</c:v>
                </c:pt>
                <c:pt idx="10">
                  <c:v>4.7784900000000122E-4</c:v>
                </c:pt>
                <c:pt idx="11">
                  <c:v>4.9514000000000112E-4</c:v>
                </c:pt>
                <c:pt idx="12">
                  <c:v>5.107E-4</c:v>
                </c:pt>
                <c:pt idx="13">
                  <c:v>5.248640000000013E-4</c:v>
                </c:pt>
                <c:pt idx="14">
                  <c:v>5.3787800000000075E-4</c:v>
                </c:pt>
                <c:pt idx="15">
                  <c:v>5.4993300000000115E-4</c:v>
                </c:pt>
                <c:pt idx="16">
                  <c:v>5.6117200000000084E-4</c:v>
                </c:pt>
                <c:pt idx="17">
                  <c:v>5.7171300000000017E-4</c:v>
                </c:pt>
                <c:pt idx="18">
                  <c:v>5.8164700000000024E-4</c:v>
                </c:pt>
                <c:pt idx="19">
                  <c:v>5.9105100000000021E-4</c:v>
                </c:pt>
                <c:pt idx="20">
                  <c:v>5.9998800000000095E-4</c:v>
                </c:pt>
                <c:pt idx="21">
                  <c:v>6.0850800000000023E-4</c:v>
                </c:pt>
                <c:pt idx="22">
                  <c:v>6.1665800000000007E-4</c:v>
                </c:pt>
                <c:pt idx="23">
                  <c:v>6.2447400000000095E-4</c:v>
                </c:pt>
                <c:pt idx="24">
                  <c:v>6.3198800000000032E-4</c:v>
                </c:pt>
                <c:pt idx="25">
                  <c:v>6.3922800000000004E-4</c:v>
                </c:pt>
                <c:pt idx="26">
                  <c:v>6.4621900000000072E-4</c:v>
                </c:pt>
                <c:pt idx="27">
                  <c:v>6.5298200000000084E-4</c:v>
                </c:pt>
                <c:pt idx="28">
                  <c:v>6.5953400000000112E-4</c:v>
                </c:pt>
                <c:pt idx="29">
                  <c:v>6.6589300000000008E-4</c:v>
                </c:pt>
                <c:pt idx="30">
                  <c:v>6.7207400000000113E-4</c:v>
                </c:pt>
                <c:pt idx="31">
                  <c:v>6.7808900000000118E-4</c:v>
                </c:pt>
                <c:pt idx="32">
                  <c:v>6.8395000000000109E-4</c:v>
                </c:pt>
                <c:pt idx="33">
                  <c:v>6.8966700000000123E-4</c:v>
                </c:pt>
                <c:pt idx="34">
                  <c:v>6.9525100000000014E-4</c:v>
                </c:pt>
                <c:pt idx="35">
                  <c:v>7.0071000000000033E-4</c:v>
                </c:pt>
                <c:pt idx="36">
                  <c:v>7.0605100000000018E-4</c:v>
                </c:pt>
                <c:pt idx="37">
                  <c:v>7.1128200000000004E-4</c:v>
                </c:pt>
                <c:pt idx="38">
                  <c:v>7.1641000000000001E-4</c:v>
                </c:pt>
                <c:pt idx="39">
                  <c:v>7.2144000000000071E-4</c:v>
                </c:pt>
                <c:pt idx="40">
                  <c:v>7.2637800000000094E-4</c:v>
                </c:pt>
                <c:pt idx="41">
                  <c:v>7.312300000000009E-4</c:v>
                </c:pt>
                <c:pt idx="42">
                  <c:v>7.3599900000000085E-4</c:v>
                </c:pt>
                <c:pt idx="43">
                  <c:v>7.4068900000000162E-4</c:v>
                </c:pt>
                <c:pt idx="44">
                  <c:v>7.4530600000000157E-4</c:v>
                </c:pt>
                <c:pt idx="45">
                  <c:v>7.4985300000000085E-4</c:v>
                </c:pt>
                <c:pt idx="46">
                  <c:v>7.5433300000000124E-4</c:v>
                </c:pt>
                <c:pt idx="47">
                  <c:v>7.5875000000000074E-4</c:v>
                </c:pt>
                <c:pt idx="48">
                  <c:v>7.6310500000000123E-4</c:v>
                </c:pt>
                <c:pt idx="49">
                  <c:v>7.6740300000000081E-4</c:v>
                </c:pt>
                <c:pt idx="50">
                  <c:v>7.7164600000000159E-4</c:v>
                </c:pt>
                <c:pt idx="51">
                  <c:v>7.7583700000000123E-4</c:v>
                </c:pt>
                <c:pt idx="52">
                  <c:v>7.7997600000000188E-4</c:v>
                </c:pt>
                <c:pt idx="53">
                  <c:v>7.8406800000000094E-4</c:v>
                </c:pt>
                <c:pt idx="54">
                  <c:v>7.8811400000000132E-4</c:v>
                </c:pt>
                <c:pt idx="55">
                  <c:v>7.9211500000000111E-4</c:v>
                </c:pt>
                <c:pt idx="56">
                  <c:v>7.9607400000000143E-4</c:v>
                </c:pt>
                <c:pt idx="57">
                  <c:v>7.9999200000000143E-4</c:v>
                </c:pt>
                <c:pt idx="58">
                  <c:v>8.0387100000000016E-4</c:v>
                </c:pt>
                <c:pt idx="59">
                  <c:v>8.0771300000000168E-4</c:v>
                </c:pt>
                <c:pt idx="60">
                  <c:v>8.1151900000000143E-4</c:v>
                </c:pt>
                <c:pt idx="61">
                  <c:v>8.1528900000000224E-4</c:v>
                </c:pt>
                <c:pt idx="62">
                  <c:v>8.1902700000000017E-4</c:v>
                </c:pt>
                <c:pt idx="63">
                  <c:v>8.2273200000000006E-4</c:v>
                </c:pt>
                <c:pt idx="64">
                  <c:v>8.2640700000000003E-4</c:v>
                </c:pt>
                <c:pt idx="65">
                  <c:v>8.3005100000000222E-4</c:v>
                </c:pt>
                <c:pt idx="66">
                  <c:v>8.3366700000000158E-4</c:v>
                </c:pt>
                <c:pt idx="67">
                  <c:v>8.3725400000000309E-4</c:v>
                </c:pt>
                <c:pt idx="68">
                  <c:v>8.4081500000000062E-4</c:v>
                </c:pt>
                <c:pt idx="69">
                  <c:v>8.4435000000000141E-4</c:v>
                </c:pt>
                <c:pt idx="70">
                  <c:v>8.4786100000000064E-4</c:v>
                </c:pt>
                <c:pt idx="71">
                  <c:v>8.5134600000000141E-4</c:v>
                </c:pt>
                <c:pt idx="72">
                  <c:v>8.5480900000000043E-4</c:v>
                </c:pt>
                <c:pt idx="73">
                  <c:v>8.5824900000000266E-4</c:v>
                </c:pt>
                <c:pt idx="74">
                  <c:v>8.6166700000000042E-4</c:v>
                </c:pt>
                <c:pt idx="75">
                  <c:v>8.6506400000000176E-4</c:v>
                </c:pt>
                <c:pt idx="76">
                  <c:v>8.6844000000000146E-4</c:v>
                </c:pt>
                <c:pt idx="77">
                  <c:v>8.7179600000000031E-4</c:v>
                </c:pt>
                <c:pt idx="78">
                  <c:v>8.7513400000000028E-4</c:v>
                </c:pt>
                <c:pt idx="79">
                  <c:v>8.7845200000000005E-4</c:v>
                </c:pt>
                <c:pt idx="80">
                  <c:v>8.8175300000000248E-4</c:v>
                </c:pt>
                <c:pt idx="81">
                  <c:v>8.8503600000000202E-4</c:v>
                </c:pt>
                <c:pt idx="82">
                  <c:v>8.8830200000000184E-4</c:v>
                </c:pt>
                <c:pt idx="83">
                  <c:v>8.9155100000000247E-4</c:v>
                </c:pt>
                <c:pt idx="84">
                  <c:v>8.9478500000000005E-4</c:v>
                </c:pt>
                <c:pt idx="85">
                  <c:v>8.9800300000000225E-4</c:v>
                </c:pt>
                <c:pt idx="86">
                  <c:v>9.0120500000000182E-4</c:v>
                </c:pt>
                <c:pt idx="87">
                  <c:v>9.0439400000000064E-4</c:v>
                </c:pt>
                <c:pt idx="88">
                  <c:v>9.0756800000000269E-4</c:v>
                </c:pt>
                <c:pt idx="89">
                  <c:v>9.1072800000000062E-4</c:v>
                </c:pt>
                <c:pt idx="90">
                  <c:v>9.1387400000000028E-4</c:v>
                </c:pt>
                <c:pt idx="91">
                  <c:v>9.1700800000000182E-4</c:v>
                </c:pt>
                <c:pt idx="92">
                  <c:v>9.2012800000000042E-4</c:v>
                </c:pt>
                <c:pt idx="93">
                  <c:v>9.2323700000000015E-4</c:v>
                </c:pt>
                <c:pt idx="94">
                  <c:v>9.263330000000013E-4</c:v>
                </c:pt>
                <c:pt idx="95">
                  <c:v>9.2941800000000043E-4</c:v>
                </c:pt>
                <c:pt idx="96">
                  <c:v>9.3249100000000046E-4</c:v>
                </c:pt>
                <c:pt idx="97">
                  <c:v>9.3555300000000411E-4</c:v>
                </c:pt>
                <c:pt idx="98">
                  <c:v>9.3860400000000228E-4</c:v>
                </c:pt>
                <c:pt idx="99">
                  <c:v>9.4164500000000267E-4</c:v>
                </c:pt>
                <c:pt idx="100">
                  <c:v>9.4467500000000148E-4</c:v>
                </c:pt>
                <c:pt idx="101">
                  <c:v>9.4769600000000167E-4</c:v>
                </c:pt>
                <c:pt idx="102">
                  <c:v>9.4932900000000168E-4</c:v>
                </c:pt>
                <c:pt idx="103">
                  <c:v>9.5095900000000241E-4</c:v>
                </c:pt>
                <c:pt idx="104">
                  <c:v>9.5694300000000307E-4</c:v>
                </c:pt>
                <c:pt idx="105">
                  <c:v>9.6289100000000001E-4</c:v>
                </c:pt>
                <c:pt idx="106">
                  <c:v>9.7174000000000067E-4</c:v>
                </c:pt>
                <c:pt idx="107">
                  <c:v>9.8486200000000041E-4</c:v>
                </c:pt>
                <c:pt idx="108">
                  <c:v>9.9927500000000259E-4</c:v>
                </c:pt>
                <c:pt idx="109">
                  <c:v>1.0135400000000001E-3</c:v>
                </c:pt>
                <c:pt idx="110">
                  <c:v>1.0276700000000001E-3</c:v>
                </c:pt>
                <c:pt idx="111">
                  <c:v>1.04167E-3</c:v>
                </c:pt>
                <c:pt idx="112">
                  <c:v>1.05557E-3</c:v>
                </c:pt>
                <c:pt idx="113">
                  <c:v>1.06937E-3</c:v>
                </c:pt>
                <c:pt idx="114">
                  <c:v>1.0830700000000015E-3</c:v>
                </c:pt>
                <c:pt idx="115">
                  <c:v>1.0966900000000015E-3</c:v>
                </c:pt>
                <c:pt idx="116">
                  <c:v>1.1102400000000028E-3</c:v>
                </c:pt>
                <c:pt idx="117">
                  <c:v>1.1237100000000015E-3</c:v>
                </c:pt>
                <c:pt idx="118">
                  <c:v>1.1371200000000001E-3</c:v>
                </c:pt>
                <c:pt idx="119">
                  <c:v>1.1504700000000015E-3</c:v>
                </c:pt>
                <c:pt idx="120">
                  <c:v>1.16376E-3</c:v>
                </c:pt>
                <c:pt idx="121">
                  <c:v>1.1770000000000023E-3</c:v>
                </c:pt>
                <c:pt idx="122">
                  <c:v>1.1901900000000016E-3</c:v>
                </c:pt>
                <c:pt idx="123">
                  <c:v>1.20334E-3</c:v>
                </c:pt>
                <c:pt idx="124">
                  <c:v>1.2164400000000018E-3</c:v>
                </c:pt>
                <c:pt idx="125">
                  <c:v>1.2256000000000001E-3</c:v>
                </c:pt>
              </c:numCache>
            </c:numRef>
          </c:yVal>
          <c:smooth val="1"/>
        </c:ser>
        <c:ser>
          <c:idx val="1"/>
          <c:order val="1"/>
          <c:tx>
            <c:v>Reduced Notch</c:v>
          </c:tx>
          <c:marker>
            <c:symbol val="none"/>
          </c:marker>
          <c:xVal>
            <c:numRef>
              <c:f>Sheet1!$A$1:$A$126</c:f>
              <c:numCache>
                <c:formatCode>General</c:formatCode>
                <c:ptCount val="126"/>
                <c:pt idx="0">
                  <c:v>1</c:v>
                </c:pt>
                <c:pt idx="1">
                  <c:v>30.196999999999999</c:v>
                </c:pt>
                <c:pt idx="2">
                  <c:v>59.393000000000001</c:v>
                </c:pt>
                <c:pt idx="3">
                  <c:v>103.19</c:v>
                </c:pt>
                <c:pt idx="4">
                  <c:v>168.88000000000019</c:v>
                </c:pt>
                <c:pt idx="5">
                  <c:v>256.47000000000003</c:v>
                </c:pt>
                <c:pt idx="6">
                  <c:v>344.06</c:v>
                </c:pt>
                <c:pt idx="7">
                  <c:v>431.65000000000032</c:v>
                </c:pt>
                <c:pt idx="8">
                  <c:v>519.24</c:v>
                </c:pt>
                <c:pt idx="9">
                  <c:v>606.82999999999947</c:v>
                </c:pt>
                <c:pt idx="10">
                  <c:v>694.42</c:v>
                </c:pt>
                <c:pt idx="11">
                  <c:v>782.01</c:v>
                </c:pt>
                <c:pt idx="12">
                  <c:v>869.6</c:v>
                </c:pt>
                <c:pt idx="13">
                  <c:v>957.19</c:v>
                </c:pt>
                <c:pt idx="14">
                  <c:v>1044.8</c:v>
                </c:pt>
                <c:pt idx="15">
                  <c:v>1132.4000000000001</c:v>
                </c:pt>
                <c:pt idx="16">
                  <c:v>1220</c:v>
                </c:pt>
                <c:pt idx="17">
                  <c:v>1307.5999999999999</c:v>
                </c:pt>
                <c:pt idx="18">
                  <c:v>1395.1</c:v>
                </c:pt>
                <c:pt idx="19">
                  <c:v>1482.7</c:v>
                </c:pt>
                <c:pt idx="20">
                  <c:v>1570.3</c:v>
                </c:pt>
                <c:pt idx="21">
                  <c:v>1657.9</c:v>
                </c:pt>
                <c:pt idx="22">
                  <c:v>1745.5</c:v>
                </c:pt>
                <c:pt idx="23">
                  <c:v>1833.1</c:v>
                </c:pt>
                <c:pt idx="24">
                  <c:v>1920.7</c:v>
                </c:pt>
                <c:pt idx="25">
                  <c:v>2008.3</c:v>
                </c:pt>
                <c:pt idx="26">
                  <c:v>2095.9</c:v>
                </c:pt>
                <c:pt idx="27">
                  <c:v>2183.5</c:v>
                </c:pt>
                <c:pt idx="28">
                  <c:v>2271</c:v>
                </c:pt>
                <c:pt idx="29">
                  <c:v>2358.6</c:v>
                </c:pt>
                <c:pt idx="30">
                  <c:v>2446.1999999999998</c:v>
                </c:pt>
                <c:pt idx="31">
                  <c:v>2533.8000000000002</c:v>
                </c:pt>
                <c:pt idx="32">
                  <c:v>2621.4</c:v>
                </c:pt>
                <c:pt idx="33">
                  <c:v>2709</c:v>
                </c:pt>
                <c:pt idx="34">
                  <c:v>2796.6</c:v>
                </c:pt>
                <c:pt idx="35">
                  <c:v>2884.2</c:v>
                </c:pt>
                <c:pt idx="36">
                  <c:v>2971.8</c:v>
                </c:pt>
                <c:pt idx="37">
                  <c:v>3059.4</c:v>
                </c:pt>
                <c:pt idx="38">
                  <c:v>3146.9</c:v>
                </c:pt>
                <c:pt idx="39">
                  <c:v>3234.5</c:v>
                </c:pt>
                <c:pt idx="40">
                  <c:v>3322.1</c:v>
                </c:pt>
                <c:pt idx="41">
                  <c:v>3409.7</c:v>
                </c:pt>
                <c:pt idx="42">
                  <c:v>3497.3</c:v>
                </c:pt>
                <c:pt idx="43">
                  <c:v>3584.9</c:v>
                </c:pt>
                <c:pt idx="44">
                  <c:v>3672.5</c:v>
                </c:pt>
                <c:pt idx="45">
                  <c:v>3760.1</c:v>
                </c:pt>
                <c:pt idx="46">
                  <c:v>3847.7</c:v>
                </c:pt>
                <c:pt idx="47">
                  <c:v>3935.3</c:v>
                </c:pt>
                <c:pt idx="48">
                  <c:v>4022.8</c:v>
                </c:pt>
                <c:pt idx="49">
                  <c:v>4110.4000000000005</c:v>
                </c:pt>
                <c:pt idx="50">
                  <c:v>4198</c:v>
                </c:pt>
                <c:pt idx="51">
                  <c:v>4285.6000000000004</c:v>
                </c:pt>
                <c:pt idx="52">
                  <c:v>4373.2</c:v>
                </c:pt>
                <c:pt idx="53">
                  <c:v>4460.8</c:v>
                </c:pt>
                <c:pt idx="54">
                  <c:v>4548.4000000000005</c:v>
                </c:pt>
                <c:pt idx="55">
                  <c:v>4636</c:v>
                </c:pt>
                <c:pt idx="56">
                  <c:v>4723.6000000000004</c:v>
                </c:pt>
                <c:pt idx="57">
                  <c:v>4811.2</c:v>
                </c:pt>
                <c:pt idx="58">
                  <c:v>4898.7</c:v>
                </c:pt>
                <c:pt idx="59">
                  <c:v>4986.3</c:v>
                </c:pt>
                <c:pt idx="60">
                  <c:v>5073.9000000000005</c:v>
                </c:pt>
                <c:pt idx="61">
                  <c:v>5161.5</c:v>
                </c:pt>
                <c:pt idx="62">
                  <c:v>5249.1</c:v>
                </c:pt>
                <c:pt idx="63">
                  <c:v>5336.7</c:v>
                </c:pt>
                <c:pt idx="64">
                  <c:v>5424.3</c:v>
                </c:pt>
                <c:pt idx="65">
                  <c:v>5511.9</c:v>
                </c:pt>
                <c:pt idx="66">
                  <c:v>5599.5</c:v>
                </c:pt>
                <c:pt idx="67">
                  <c:v>5687.1</c:v>
                </c:pt>
                <c:pt idx="68">
                  <c:v>5774.6</c:v>
                </c:pt>
                <c:pt idx="69">
                  <c:v>5862.2</c:v>
                </c:pt>
                <c:pt idx="70">
                  <c:v>5949.8</c:v>
                </c:pt>
                <c:pt idx="71">
                  <c:v>6037.4</c:v>
                </c:pt>
                <c:pt idx="72">
                  <c:v>6125</c:v>
                </c:pt>
                <c:pt idx="73">
                  <c:v>6212.6</c:v>
                </c:pt>
                <c:pt idx="74">
                  <c:v>6300.2</c:v>
                </c:pt>
                <c:pt idx="75">
                  <c:v>6387.8</c:v>
                </c:pt>
                <c:pt idx="76">
                  <c:v>6475.4</c:v>
                </c:pt>
                <c:pt idx="77">
                  <c:v>6563</c:v>
                </c:pt>
                <c:pt idx="78">
                  <c:v>6650.5</c:v>
                </c:pt>
                <c:pt idx="79">
                  <c:v>6738.1</c:v>
                </c:pt>
                <c:pt idx="80">
                  <c:v>6825.7</c:v>
                </c:pt>
                <c:pt idx="81">
                  <c:v>6913.3</c:v>
                </c:pt>
                <c:pt idx="82">
                  <c:v>7000.9</c:v>
                </c:pt>
                <c:pt idx="83">
                  <c:v>7088.5</c:v>
                </c:pt>
                <c:pt idx="84">
                  <c:v>7176.1</c:v>
                </c:pt>
                <c:pt idx="85">
                  <c:v>7263.7</c:v>
                </c:pt>
                <c:pt idx="86">
                  <c:v>7351.3</c:v>
                </c:pt>
                <c:pt idx="87">
                  <c:v>7438.9</c:v>
                </c:pt>
                <c:pt idx="88">
                  <c:v>7526.4</c:v>
                </c:pt>
                <c:pt idx="89">
                  <c:v>7614</c:v>
                </c:pt>
                <c:pt idx="90">
                  <c:v>7701.6</c:v>
                </c:pt>
                <c:pt idx="91">
                  <c:v>7789.2</c:v>
                </c:pt>
                <c:pt idx="92">
                  <c:v>7876.8</c:v>
                </c:pt>
                <c:pt idx="93">
                  <c:v>7964.4</c:v>
                </c:pt>
                <c:pt idx="94">
                  <c:v>8052</c:v>
                </c:pt>
                <c:pt idx="95">
                  <c:v>8139.6</c:v>
                </c:pt>
                <c:pt idx="96">
                  <c:v>8227.2000000000007</c:v>
                </c:pt>
                <c:pt idx="97">
                  <c:v>8314.7999999999865</c:v>
                </c:pt>
                <c:pt idx="98">
                  <c:v>8402.2999999999865</c:v>
                </c:pt>
                <c:pt idx="99">
                  <c:v>8489.9</c:v>
                </c:pt>
                <c:pt idx="100">
                  <c:v>8577.5</c:v>
                </c:pt>
                <c:pt idx="101">
                  <c:v>8665.1</c:v>
                </c:pt>
                <c:pt idx="102">
                  <c:v>8712.6</c:v>
                </c:pt>
                <c:pt idx="103">
                  <c:v>8760</c:v>
                </c:pt>
                <c:pt idx="104">
                  <c:v>8935.2000000000007</c:v>
                </c:pt>
                <c:pt idx="105">
                  <c:v>9110.4</c:v>
                </c:pt>
                <c:pt idx="106">
                  <c:v>9373.2000000000007</c:v>
                </c:pt>
                <c:pt idx="107">
                  <c:v>9767.4</c:v>
                </c:pt>
                <c:pt idx="108">
                  <c:v>10205</c:v>
                </c:pt>
                <c:pt idx="109">
                  <c:v>10643</c:v>
                </c:pt>
                <c:pt idx="110">
                  <c:v>11081</c:v>
                </c:pt>
                <c:pt idx="111">
                  <c:v>11519</c:v>
                </c:pt>
                <c:pt idx="112">
                  <c:v>11957</c:v>
                </c:pt>
                <c:pt idx="113">
                  <c:v>12395</c:v>
                </c:pt>
                <c:pt idx="114">
                  <c:v>12833</c:v>
                </c:pt>
                <c:pt idx="115">
                  <c:v>13271</c:v>
                </c:pt>
                <c:pt idx="116">
                  <c:v>13709</c:v>
                </c:pt>
                <c:pt idx="117">
                  <c:v>14147</c:v>
                </c:pt>
                <c:pt idx="118">
                  <c:v>14585</c:v>
                </c:pt>
                <c:pt idx="119">
                  <c:v>15023</c:v>
                </c:pt>
                <c:pt idx="120">
                  <c:v>15461</c:v>
                </c:pt>
                <c:pt idx="121">
                  <c:v>15899</c:v>
                </c:pt>
                <c:pt idx="122">
                  <c:v>16337</c:v>
                </c:pt>
                <c:pt idx="123">
                  <c:v>16775</c:v>
                </c:pt>
                <c:pt idx="124">
                  <c:v>17213</c:v>
                </c:pt>
                <c:pt idx="125">
                  <c:v>17520</c:v>
                </c:pt>
              </c:numCache>
            </c:numRef>
          </c:xVal>
          <c:yVal>
            <c:numRef>
              <c:f>Sheet1!$C$1:$C$126</c:f>
              <c:numCache>
                <c:formatCode>0.00E+00</c:formatCode>
                <c:ptCount val="126"/>
                <c:pt idx="0" formatCode="General">
                  <c:v>0</c:v>
                </c:pt>
                <c:pt idx="1">
                  <c:v>1.1879300000000001E-4</c:v>
                </c:pt>
                <c:pt idx="2">
                  <c:v>1.9003600000000033E-4</c:v>
                </c:pt>
                <c:pt idx="3">
                  <c:v>2.5533500000000041E-4</c:v>
                </c:pt>
                <c:pt idx="4">
                  <c:v>3.1606500000000041E-4</c:v>
                </c:pt>
                <c:pt idx="5">
                  <c:v>3.6876100000000082E-4</c:v>
                </c:pt>
                <c:pt idx="6">
                  <c:v>4.0701500000000064E-4</c:v>
                </c:pt>
                <c:pt idx="7">
                  <c:v>4.3672600000000034E-4</c:v>
                </c:pt>
                <c:pt idx="8">
                  <c:v>4.6087500000000024E-4</c:v>
                </c:pt>
                <c:pt idx="9">
                  <c:v>4.8114900000000081E-4</c:v>
                </c:pt>
                <c:pt idx="10">
                  <c:v>4.9858600000000117E-4</c:v>
                </c:pt>
                <c:pt idx="11">
                  <c:v>5.1386500000000083E-4</c:v>
                </c:pt>
                <c:pt idx="12">
                  <c:v>5.274530000000001E-4</c:v>
                </c:pt>
                <c:pt idx="13">
                  <c:v>5.3968300000000022E-4</c:v>
                </c:pt>
                <c:pt idx="14">
                  <c:v>5.5080100000000039E-4</c:v>
                </c:pt>
                <c:pt idx="15">
                  <c:v>5.6099000000000014E-4</c:v>
                </c:pt>
                <c:pt idx="16">
                  <c:v>5.7039700000000102E-4</c:v>
                </c:pt>
                <c:pt idx="17">
                  <c:v>5.791330000000011E-4</c:v>
                </c:pt>
                <c:pt idx="18">
                  <c:v>5.8728800000000081E-4</c:v>
                </c:pt>
                <c:pt idx="19">
                  <c:v>5.9493800000000123E-4</c:v>
                </c:pt>
                <c:pt idx="20">
                  <c:v>6.0214300000000073E-4</c:v>
                </c:pt>
                <c:pt idx="21">
                  <c:v>6.0895300000000084E-4</c:v>
                </c:pt>
                <c:pt idx="22">
                  <c:v>6.1541000000000015E-4</c:v>
                </c:pt>
                <c:pt idx="23">
                  <c:v>6.2155200000000091E-4</c:v>
                </c:pt>
                <c:pt idx="24">
                  <c:v>6.2740800000000074E-4</c:v>
                </c:pt>
                <c:pt idx="25">
                  <c:v>6.3300600000000117E-4</c:v>
                </c:pt>
                <c:pt idx="26">
                  <c:v>6.3836800000000103E-4</c:v>
                </c:pt>
                <c:pt idx="27">
                  <c:v>6.4351500000000119E-4</c:v>
                </c:pt>
                <c:pt idx="28">
                  <c:v>6.4846400000000126E-4</c:v>
                </c:pt>
                <c:pt idx="29">
                  <c:v>6.532320000000012E-4</c:v>
                </c:pt>
                <c:pt idx="30">
                  <c:v>6.5783100000000108E-4</c:v>
                </c:pt>
                <c:pt idx="31">
                  <c:v>6.6227400000000013E-4</c:v>
                </c:pt>
                <c:pt idx="32">
                  <c:v>6.6657200000000004E-4</c:v>
                </c:pt>
                <c:pt idx="33">
                  <c:v>6.7073600000000131E-4</c:v>
                </c:pt>
                <c:pt idx="34">
                  <c:v>6.7477300000000091E-4</c:v>
                </c:pt>
                <c:pt idx="35">
                  <c:v>6.7869300000000094E-4</c:v>
                </c:pt>
                <c:pt idx="36">
                  <c:v>6.825030000000001E-4</c:v>
                </c:pt>
                <c:pt idx="37">
                  <c:v>6.86208E-4</c:v>
                </c:pt>
                <c:pt idx="38">
                  <c:v>6.8981700000000023E-4</c:v>
                </c:pt>
                <c:pt idx="39">
                  <c:v>6.9333300000000149E-4</c:v>
                </c:pt>
                <c:pt idx="40">
                  <c:v>6.9676300000000074E-4</c:v>
                </c:pt>
                <c:pt idx="41">
                  <c:v>7.0011000000000118E-4</c:v>
                </c:pt>
                <c:pt idx="42">
                  <c:v>7.0337900000000148E-4</c:v>
                </c:pt>
                <c:pt idx="43">
                  <c:v>7.0657500000000074E-4</c:v>
                </c:pt>
                <c:pt idx="44">
                  <c:v>7.097010000000003E-4</c:v>
                </c:pt>
                <c:pt idx="45">
                  <c:v>7.1276000000000022E-4</c:v>
                </c:pt>
                <c:pt idx="46">
                  <c:v>7.1575499999999999E-4</c:v>
                </c:pt>
                <c:pt idx="47">
                  <c:v>7.1869000000000034E-4</c:v>
                </c:pt>
                <c:pt idx="48">
                  <c:v>7.2156800000000099E-4</c:v>
                </c:pt>
                <c:pt idx="49">
                  <c:v>7.2439000000000119E-4</c:v>
                </c:pt>
                <c:pt idx="50">
                  <c:v>7.2715900000000163E-4</c:v>
                </c:pt>
                <c:pt idx="51">
                  <c:v>7.2987800000000075E-4</c:v>
                </c:pt>
                <c:pt idx="52">
                  <c:v>7.3254899999999998E-4</c:v>
                </c:pt>
                <c:pt idx="53">
                  <c:v>7.3517300000000097E-4</c:v>
                </c:pt>
                <c:pt idx="54">
                  <c:v>7.3775300000000071E-4</c:v>
                </c:pt>
                <c:pt idx="55">
                  <c:v>7.4029000000000087E-4</c:v>
                </c:pt>
                <c:pt idx="56">
                  <c:v>7.4278500000000091E-4</c:v>
                </c:pt>
                <c:pt idx="57">
                  <c:v>7.452420000000011E-4</c:v>
                </c:pt>
                <c:pt idx="58">
                  <c:v>7.4766000000000199E-4</c:v>
                </c:pt>
                <c:pt idx="59">
                  <c:v>7.5004100000000088E-4</c:v>
                </c:pt>
                <c:pt idx="60">
                  <c:v>7.5238800000000032E-4</c:v>
                </c:pt>
                <c:pt idx="61">
                  <c:v>7.5470000000000094E-4</c:v>
                </c:pt>
                <c:pt idx="62">
                  <c:v>7.5697900000000126E-4</c:v>
                </c:pt>
                <c:pt idx="63">
                  <c:v>7.5922600000000162E-4</c:v>
                </c:pt>
                <c:pt idx="64">
                  <c:v>7.6144299999999999E-4</c:v>
                </c:pt>
                <c:pt idx="65">
                  <c:v>7.6363000000000125E-4</c:v>
                </c:pt>
                <c:pt idx="66">
                  <c:v>7.6578799999999999E-4</c:v>
                </c:pt>
                <c:pt idx="67">
                  <c:v>7.6791900000000135E-4</c:v>
                </c:pt>
                <c:pt idx="68">
                  <c:v>7.7002200000000161E-4</c:v>
                </c:pt>
                <c:pt idx="69">
                  <c:v>7.7210000000000115E-4</c:v>
                </c:pt>
                <c:pt idx="70">
                  <c:v>7.7415200000000137E-4</c:v>
                </c:pt>
                <c:pt idx="71">
                  <c:v>7.7617900000000162E-4</c:v>
                </c:pt>
                <c:pt idx="72">
                  <c:v>7.781830000000013E-4</c:v>
                </c:pt>
                <c:pt idx="73">
                  <c:v>7.8016400000000159E-4</c:v>
                </c:pt>
                <c:pt idx="74">
                  <c:v>7.821220000000013E-4</c:v>
                </c:pt>
                <c:pt idx="75">
                  <c:v>7.8405900000000101E-4</c:v>
                </c:pt>
                <c:pt idx="76">
                  <c:v>7.8597400000000135E-4</c:v>
                </c:pt>
                <c:pt idx="77">
                  <c:v>7.8786900000000148E-4</c:v>
                </c:pt>
                <c:pt idx="78">
                  <c:v>7.8974399999999999E-4</c:v>
                </c:pt>
                <c:pt idx="79">
                  <c:v>7.9159900000000112E-4</c:v>
                </c:pt>
                <c:pt idx="80">
                  <c:v>7.934350000000014E-4</c:v>
                </c:pt>
                <c:pt idx="81">
                  <c:v>7.9525300000000086E-4</c:v>
                </c:pt>
                <c:pt idx="82">
                  <c:v>7.9705300000000123E-4</c:v>
                </c:pt>
                <c:pt idx="83">
                  <c:v>7.9883500000000164E-4</c:v>
                </c:pt>
                <c:pt idx="84">
                  <c:v>8.0060000000000146E-4</c:v>
                </c:pt>
                <c:pt idx="85">
                  <c:v>8.0234900000000168E-4</c:v>
                </c:pt>
                <c:pt idx="86">
                  <c:v>8.04081E-4</c:v>
                </c:pt>
                <c:pt idx="87">
                  <c:v>8.0579800000000167E-4</c:v>
                </c:pt>
                <c:pt idx="88">
                  <c:v>8.0749900000000048E-4</c:v>
                </c:pt>
                <c:pt idx="89">
                  <c:v>8.0918500000000024E-4</c:v>
                </c:pt>
                <c:pt idx="90">
                  <c:v>8.1085600000000042E-4</c:v>
                </c:pt>
                <c:pt idx="91">
                  <c:v>8.1251300000000147E-4</c:v>
                </c:pt>
                <c:pt idx="92">
                  <c:v>8.14155E-4</c:v>
                </c:pt>
                <c:pt idx="93">
                  <c:v>8.1578400000000158E-4</c:v>
                </c:pt>
                <c:pt idx="94">
                  <c:v>8.1740000000000046E-4</c:v>
                </c:pt>
                <c:pt idx="95">
                  <c:v>8.1900200000000042E-4</c:v>
                </c:pt>
                <c:pt idx="96">
                  <c:v>8.2059200000000041E-4</c:v>
                </c:pt>
                <c:pt idx="97">
                  <c:v>8.221690000000002E-4</c:v>
                </c:pt>
                <c:pt idx="98">
                  <c:v>8.2373400000000001E-4</c:v>
                </c:pt>
                <c:pt idx="99">
                  <c:v>8.2528700000000137E-4</c:v>
                </c:pt>
                <c:pt idx="100">
                  <c:v>8.2682800000000005E-4</c:v>
                </c:pt>
                <c:pt idx="101">
                  <c:v>8.2835700000000005E-4</c:v>
                </c:pt>
                <c:pt idx="102">
                  <c:v>8.2918300000000005E-4</c:v>
                </c:pt>
                <c:pt idx="103">
                  <c:v>8.3000400000000224E-4</c:v>
                </c:pt>
                <c:pt idx="104">
                  <c:v>8.3299600000000067E-4</c:v>
                </c:pt>
                <c:pt idx="105">
                  <c:v>8.359450000000033E-4</c:v>
                </c:pt>
                <c:pt idx="106">
                  <c:v>8.4028200000000166E-4</c:v>
                </c:pt>
                <c:pt idx="107">
                  <c:v>8.4660300000000252E-4</c:v>
                </c:pt>
                <c:pt idx="108">
                  <c:v>8.5341800000000043E-4</c:v>
                </c:pt>
                <c:pt idx="109">
                  <c:v>8.6004300000000228E-4</c:v>
                </c:pt>
                <c:pt idx="110">
                  <c:v>8.6649400000000064E-4</c:v>
                </c:pt>
                <c:pt idx="111">
                  <c:v>8.7278200000000001E-4</c:v>
                </c:pt>
                <c:pt idx="112">
                  <c:v>8.7892100000000028E-4</c:v>
                </c:pt>
                <c:pt idx="113">
                  <c:v>8.8492100000000064E-4</c:v>
                </c:pt>
                <c:pt idx="114">
                  <c:v>8.9079200000000028E-4</c:v>
                </c:pt>
                <c:pt idx="115">
                  <c:v>8.9654300000000355E-4</c:v>
                </c:pt>
                <c:pt idx="116">
                  <c:v>9.0218200000000018E-4</c:v>
                </c:pt>
                <c:pt idx="117">
                  <c:v>9.0771500000000067E-4</c:v>
                </c:pt>
                <c:pt idx="118">
                  <c:v>9.1315100000000028E-4</c:v>
                </c:pt>
                <c:pt idx="119">
                  <c:v>9.1849300000000048E-4</c:v>
                </c:pt>
                <c:pt idx="120">
                  <c:v>9.2374900000000062E-4</c:v>
                </c:pt>
                <c:pt idx="121">
                  <c:v>9.2892300000000142E-4</c:v>
                </c:pt>
                <c:pt idx="122">
                  <c:v>9.3401900000000067E-4</c:v>
                </c:pt>
                <c:pt idx="123">
                  <c:v>9.390430000000029E-4</c:v>
                </c:pt>
                <c:pt idx="124">
                  <c:v>9.4399800000000166E-4</c:v>
                </c:pt>
                <c:pt idx="125">
                  <c:v>9.4743400000000145E-4</c:v>
                </c:pt>
              </c:numCache>
            </c:numRef>
          </c:yVal>
          <c:smooth val="1"/>
        </c:ser>
        <c:dLbls/>
        <c:axId val="79513856"/>
        <c:axId val="79536512"/>
      </c:scatterChart>
      <c:valAx>
        <c:axId val="795138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Time (hr)</a:t>
                </a:r>
              </a:p>
            </c:rich>
          </c:tx>
          <c:layout/>
        </c:title>
        <c:numFmt formatCode="General" sourceLinked="1"/>
        <c:tickLblPos val="nextTo"/>
        <c:crossAx val="79536512"/>
        <c:crosses val="autoZero"/>
        <c:crossBetween val="midCat"/>
      </c:valAx>
      <c:valAx>
        <c:axId val="795365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Creep Strain</a:t>
                </a:r>
              </a:p>
            </c:rich>
          </c:tx>
          <c:layout>
            <c:manualLayout>
              <c:xMode val="edge"/>
              <c:yMode val="edge"/>
              <c:x val="1.3105525270879608E-2"/>
              <c:y val="0.20256438536179017"/>
            </c:manualLayout>
          </c:layout>
        </c:title>
        <c:numFmt formatCode="General" sourceLinked="1"/>
        <c:tickLblPos val="nextTo"/>
        <c:crossAx val="79513856"/>
        <c:crosses val="autoZero"/>
        <c:crossBetween val="midCat"/>
      </c:valAx>
      <c:spPr>
        <a:ln>
          <a:solidFill>
            <a:srgbClr val="4F81BD"/>
          </a:solidFill>
        </a:ln>
      </c:spPr>
    </c:plotArea>
    <c:legend>
      <c:legendPos val="r"/>
      <c:layout>
        <c:manualLayout>
          <c:xMode val="edge"/>
          <c:yMode val="edge"/>
          <c:x val="0.54383647798742141"/>
          <c:y val="0.52452134272689599"/>
          <c:w val="0.2938468776308632"/>
          <c:h val="0.2105629230556707"/>
        </c:manualLayout>
      </c:layout>
      <c:spPr>
        <a:solidFill>
          <a:sysClr val="window" lastClr="FFFFFF"/>
        </a:solidFill>
        <a:ln>
          <a:solidFill>
            <a:srgbClr val="4F81BD"/>
          </a:solidFill>
        </a:ln>
      </c:spPr>
    </c:legend>
    <c:plotVisOnly val="1"/>
    <c:dispBlanksAs val="gap"/>
  </c:chart>
  <c:externalData r:id="rId1"/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0.47944</cdr:x>
      <cdr:y>0.09052</cdr:y>
    </cdr:from>
    <cdr:to>
      <cdr:x>0.49341</cdr:x>
      <cdr:y>0.22285</cdr:y>
    </cdr:to>
    <cdr:sp macro="" textlink="">
      <cdr:nvSpPr>
        <cdr:cNvPr id="45" name="TextBox 16"/>
        <cdr:cNvSpPr txBox="1"/>
      </cdr:nvSpPr>
      <cdr:spPr>
        <a:xfrm xmlns:a="http://schemas.openxmlformats.org/drawingml/2006/main">
          <a:off x="1418217" y="191679"/>
          <a:ext cx="41318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0.51497</cdr:x>
      <cdr:y>0.37619</cdr:y>
    </cdr:from>
    <cdr:to>
      <cdr:x>0.90175</cdr:x>
      <cdr:y>0.81002</cdr:y>
    </cdr:to>
    <cdr:pic>
      <cdr:nvPicPr>
        <cdr:cNvPr id="9" name="Picture 8" descr="long000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lum bright="3000"/>
        </a:blip>
        <a:srcRect xmlns:a="http://schemas.openxmlformats.org/drawingml/2006/main" l="32024" t="35912" r="31667" b="18804"/>
        <a:stretch xmlns:a="http://schemas.openxmlformats.org/drawingml/2006/main">
          <a:fillRect/>
        </a:stretch>
      </cdr:blipFill>
      <cdr:spPr>
        <a:xfrm xmlns:a="http://schemas.openxmlformats.org/drawingml/2006/main">
          <a:off x="1521869" y="792904"/>
          <a:ext cx="1143000" cy="9144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0.74215</cdr:x>
      <cdr:y>0.65591</cdr:y>
    </cdr:from>
    <cdr:to>
      <cdr:x>1</cdr:x>
      <cdr:y>0.76543</cdr:y>
    </cdr:to>
    <cdr:sp macro="" textlink="">
      <cdr:nvSpPr>
        <cdr:cNvPr id="10" name="TextBox 12"/>
        <cdr:cNvSpPr txBox="1"/>
      </cdr:nvSpPr>
      <cdr:spPr>
        <a:xfrm xmlns:a="http://schemas.openxmlformats.org/drawingml/2006/main">
          <a:off x="2309447" y="1382473"/>
          <a:ext cx="762000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900" dirty="0" smtClean="0"/>
            <a:t>Crack Face</a:t>
          </a:r>
          <a:endParaRPr lang="en-US" sz="900" dirty="0"/>
        </a:p>
      </cdr:txBody>
    </cdr:sp>
  </cdr:relSizeAnchor>
  <cdr:relSizeAnchor xmlns:cdr="http://schemas.openxmlformats.org/drawingml/2006/chartDrawing">
    <cdr:from>
      <cdr:x>0.78603</cdr:x>
      <cdr:y>0.60434</cdr:y>
    </cdr:from>
    <cdr:to>
      <cdr:x>0.86338</cdr:x>
      <cdr:y>0.67664</cdr:y>
    </cdr:to>
    <cdr:cxnSp macro="">
      <cdr:nvCxnSpPr>
        <cdr:cNvPr id="11" name="Straight Arrow Connector 10"/>
        <cdr:cNvCxnSpPr/>
      </cdr:nvCxnSpPr>
      <cdr:spPr>
        <a:xfrm xmlns:a="http://schemas.openxmlformats.org/drawingml/2006/main" flipH="1" flipV="1">
          <a:off x="2322893" y="1273772"/>
          <a:ext cx="228600" cy="15240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0.20343</cdr:x>
      <cdr:y>0.19097</cdr:y>
    </cdr:from>
    <cdr:to>
      <cdr:x>0.9561</cdr:x>
      <cdr:y>0.19252</cdr:y>
    </cdr:to>
    <cdr:sp macro="" textlink="">
      <cdr:nvSpPr>
        <cdr:cNvPr id="3" name="Straight Connector 2"/>
        <cdr:cNvSpPr/>
      </cdr:nvSpPr>
      <cdr:spPr>
        <a:xfrm xmlns:a="http://schemas.openxmlformats.org/drawingml/2006/main" flipV="1">
          <a:off x="604562" y="404789"/>
          <a:ext cx="2236776" cy="32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C00000"/>
          </a:solidFill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0.19277</cdr:x>
      <cdr:y>0.18919</cdr:y>
    </cdr:from>
    <cdr:to>
      <cdr:x>0.4241</cdr:x>
      <cdr:y>0.26351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62001" y="533400"/>
          <a:ext cx="91440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900"/>
            <a:t>Melt Temp.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7060A5C-90F7-4533-A2BE-D00B00DE1BC5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89A070B-1788-45A3-A033-0F18E3209D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Fracture and Creep in an All-Tungsten Divertor for ARIES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Jake Blanchard</a:t>
            </a:r>
          </a:p>
          <a:p>
            <a:r>
              <a:rPr lang="en-US" dirty="0" smtClean="0"/>
              <a:t>University of Wisconsin – Madison</a:t>
            </a:r>
          </a:p>
          <a:p>
            <a:r>
              <a:rPr lang="en-US" dirty="0" smtClean="0"/>
              <a:t>August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ARIES Project is exploring the feasibility of using tungsten as a structural material for plasma-facing components</a:t>
            </a:r>
          </a:p>
          <a:p>
            <a:r>
              <a:rPr lang="en-US" dirty="0" smtClean="0"/>
              <a:t>For now, we are assuming the material is pure tungsten, but alloys may be necessary</a:t>
            </a:r>
          </a:p>
          <a:p>
            <a:r>
              <a:rPr lang="en-US" dirty="0" smtClean="0"/>
              <a:t>This talk addresses two key failure modes that must be addressed by these designs</a:t>
            </a:r>
          </a:p>
          <a:p>
            <a:pPr lvl="1"/>
            <a:r>
              <a:rPr lang="en-US" dirty="0" smtClean="0"/>
              <a:t>Fracture</a:t>
            </a:r>
          </a:p>
          <a:p>
            <a:pPr lvl="1"/>
            <a:r>
              <a:rPr lang="en-US" dirty="0" smtClean="0"/>
              <a:t>Thermal creep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Design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52600"/>
            <a:ext cx="4495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743200"/>
            <a:ext cx="4191000" cy="345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Input Parameters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90800" y="1828800"/>
          <a:ext cx="4724400" cy="2438400"/>
        </p:xfrm>
        <a:graphic>
          <a:graphicData uri="http://schemas.openxmlformats.org/drawingml/2006/table">
            <a:tbl>
              <a:tblPr/>
              <a:tblGrid>
                <a:gridCol w="2534549"/>
                <a:gridCol w="973267"/>
                <a:gridCol w="1216584"/>
              </a:tblGrid>
              <a:tr h="406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Parameter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Value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Units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Surface Heat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MW/m</a:t>
                      </a:r>
                      <a:r>
                        <a:rPr lang="en-US" sz="2400" baseline="30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Volumetric Heating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17.5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MW/m</a:t>
                      </a:r>
                      <a:r>
                        <a:rPr lang="en-US" sz="24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Coolant Pressure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MPa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Bulk Coolant Temperature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  <a:cs typeface="Times New Roman"/>
                        </a:rPr>
                        <a:t>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 Location</a:t>
            </a:r>
            <a:endParaRPr lang="en-US" dirty="0"/>
          </a:p>
        </p:txBody>
      </p:sp>
      <p:pic>
        <p:nvPicPr>
          <p:cNvPr id="4" name="Picture 3" descr="Description: test008.jpg"/>
          <p:cNvPicPr/>
          <p:nvPr/>
        </p:nvPicPr>
        <p:blipFill>
          <a:blip r:embed="rId2" cstate="print"/>
          <a:srcRect t="633" r="22501"/>
          <a:stretch>
            <a:fillRect/>
          </a:stretch>
        </p:blipFill>
        <p:spPr bwMode="auto">
          <a:xfrm>
            <a:off x="1066800" y="1600200"/>
            <a:ext cx="4038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escription: test001.jpg"/>
          <p:cNvPicPr/>
          <p:nvPr/>
        </p:nvPicPr>
        <p:blipFill>
          <a:blip r:embed="rId3" cstate="print"/>
          <a:srcRect l="9167" t="9727" r="29167" b="4530"/>
          <a:stretch>
            <a:fillRect/>
          </a:stretch>
        </p:blipFill>
        <p:spPr bwMode="auto">
          <a:xfrm>
            <a:off x="5486400" y="3276600"/>
            <a:ext cx="350139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95400" y="51054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Crack-Free Stress State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22098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Finite Element Model with Crack on Coolant Channel Surface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76306451"/>
              </p:ext>
            </p:extLst>
          </p:nvPr>
        </p:nvGraphicFramePr>
        <p:xfrm>
          <a:off x="1219200" y="1744254"/>
          <a:ext cx="3657600" cy="267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Fracture Results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3276600" y="4191000"/>
          <a:ext cx="3200400" cy="250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0" y="1295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Results for Crack on Previous Slide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10668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Results for Crack Perpendicular to Cracks Shown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48768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Results for Crack in Notch (at shutdown)</a:t>
            </a:r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84026392"/>
              </p:ext>
            </p:extLst>
          </p:nvPr>
        </p:nvGraphicFramePr>
        <p:xfrm>
          <a:off x="5410201" y="1713131"/>
          <a:ext cx="3496614" cy="2477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Transients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40502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Surface Temperature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52800" y="54102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Temperature 2.5 mm below surface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15000" y="1600200"/>
            <a:ext cx="2286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Vary nominal heat flux by +/-20% and apply 20 cycles</a:t>
            </a:r>
          </a:p>
          <a:p>
            <a:endParaRPr lang="en-US" dirty="0"/>
          </a:p>
          <a:p>
            <a:r>
              <a:rPr lang="en-US" dirty="0" smtClean="0"/>
              <a:t>No discernible variation below surface</a:t>
            </a:r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xmlns="" val="3531365323"/>
              </p:ext>
            </p:extLst>
          </p:nvPr>
        </p:nvGraphicFramePr>
        <p:xfrm>
          <a:off x="1198245" y="1371600"/>
          <a:ext cx="3830955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xmlns="" val="465553957"/>
              </p:ext>
            </p:extLst>
          </p:nvPr>
        </p:nvGraphicFramePr>
        <p:xfrm>
          <a:off x="4876800" y="3886200"/>
          <a:ext cx="4050406" cy="278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Surface Effect of “Small” ELM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2133600"/>
            <a:ext cx="312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Assume 1.95 MJ deposited on divertor surface over 1.2 milliseconds</a:t>
            </a:r>
          </a:p>
          <a:p>
            <a:endParaRPr lang="en-US" dirty="0"/>
          </a:p>
          <a:p>
            <a:r>
              <a:rPr lang="en-US" dirty="0" smtClean="0"/>
              <a:t>Melt layer is 20 microns thic</a:t>
            </a:r>
            <a:r>
              <a:rPr lang="en-US" dirty="0"/>
              <a:t>k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338046974"/>
              </p:ext>
            </p:extLst>
          </p:nvPr>
        </p:nvGraphicFramePr>
        <p:xfrm>
          <a:off x="3886200" y="2872264"/>
          <a:ext cx="5022215" cy="3733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Creep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62600" y="1905000"/>
            <a:ext cx="312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Thermal Creep Model for Tungsten</a:t>
            </a:r>
          </a:p>
          <a:p>
            <a:endParaRPr lang="en-US" dirty="0"/>
          </a:p>
          <a:p>
            <a:r>
              <a:rPr lang="en-US" dirty="0" smtClean="0"/>
              <a:t>Creep rates are excessive at 11 MW/m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2209800" y="4572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Nominal Heat Flux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33800" y="57150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Reduced Heat Flux </a:t>
            </a:r>
            <a:endParaRPr lang="en-US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xmlns="" val="3080999473"/>
              </p:ext>
            </p:extLst>
          </p:nvPr>
        </p:nvGraphicFramePr>
        <p:xfrm>
          <a:off x="1219200" y="1484617"/>
          <a:ext cx="3733800" cy="2782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xmlns="" val="1806646644"/>
              </p:ext>
            </p:extLst>
          </p:nvPr>
        </p:nvGraphicFramePr>
        <p:xfrm>
          <a:off x="5029200" y="3505200"/>
          <a:ext cx="3938905" cy="3149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Modifications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990600" y="2743200"/>
          <a:ext cx="3962400" cy="269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5257800" y="1676400"/>
          <a:ext cx="37338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81200" y="5562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Varying Surface Heating or Coolant Pressure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4419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Reducing Notch Depth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not identified any “show-stoppers” with respect to an all-tungsten </a:t>
            </a:r>
            <a:r>
              <a:rPr lang="en-US" dirty="0" err="1" smtClean="0"/>
              <a:t>divertor</a:t>
            </a:r>
            <a:r>
              <a:rPr lang="en-US" dirty="0" smtClean="0"/>
              <a:t> for ARIES</a:t>
            </a:r>
          </a:p>
          <a:p>
            <a:r>
              <a:rPr lang="en-US" dirty="0" smtClean="0"/>
              <a:t>Many uncertainties are still unresolved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</TotalTime>
  <Words>323</Words>
  <Application>Microsoft Office PowerPoint</Application>
  <PresentationFormat>On-screen Show (4:3)</PresentationFormat>
  <Paragraphs>78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Fracture and Creep in an All-Tungsten Divertor for ARIES</vt:lpstr>
      <vt:lpstr>Introduction</vt:lpstr>
      <vt:lpstr>The Design</vt:lpstr>
      <vt:lpstr>Major Input Parameters</vt:lpstr>
      <vt:lpstr>Crack Location</vt:lpstr>
      <vt:lpstr>Fracture Results</vt:lpstr>
      <vt:lpstr>Effect of Transients</vt:lpstr>
      <vt:lpstr>Surface Effect of “Small” ELM</vt:lpstr>
      <vt:lpstr>Thermal Creep</vt:lpstr>
      <vt:lpstr>Design Modifications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Fracture and Creep in an All-Tungsten Divertor for ARIES</dc:title>
  <dc:creator>jake</dc:creator>
  <cp:lastModifiedBy>Farrokh Najmabadi</cp:lastModifiedBy>
  <cp:revision>8</cp:revision>
  <dcterms:created xsi:type="dcterms:W3CDTF">2012-08-02T20:53:24Z</dcterms:created>
  <dcterms:modified xsi:type="dcterms:W3CDTF">2012-09-18T18:42:55Z</dcterms:modified>
</cp:coreProperties>
</file>